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9" r:id="rId3"/>
    <p:sldId id="270" r:id="rId4"/>
    <p:sldId id="283" r:id="rId5"/>
    <p:sldId id="271" r:id="rId6"/>
    <p:sldId id="285" r:id="rId7"/>
    <p:sldId id="276" r:id="rId8"/>
    <p:sldId id="284" r:id="rId9"/>
    <p:sldId id="278" r:id="rId10"/>
    <p:sldId id="286" r:id="rId11"/>
    <p:sldId id="287" r:id="rId12"/>
  </p:sldIdLst>
  <p:sldSz cx="12188825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E187"/>
    <a:srgbClr val="009999"/>
    <a:srgbClr val="99CC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599" autoAdjust="0"/>
  </p:normalViewPr>
  <p:slideViewPr>
    <p:cSldViewPr>
      <p:cViewPr varScale="1">
        <p:scale>
          <a:sx n="105" d="100"/>
          <a:sy n="105" d="100"/>
        </p:scale>
        <p:origin x="294" y="27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notesViewPr>
    <p:cSldViewPr showGuides="1">
      <p:cViewPr varScale="1">
        <p:scale>
          <a:sx n="76" d="100"/>
          <a:sy n="76" d="100"/>
        </p:scale>
        <p:origin x="2964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7C374-CECF-4470-BA16-F189DDE4A23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0E985A7-9B7A-4483-A11F-7DAC1304E14B}">
      <dgm:prSet phldrT="[Texte]"/>
      <dgm:spPr/>
      <dgm:t>
        <a:bodyPr/>
        <a:lstStyle/>
        <a:p>
          <a:r>
            <a:rPr lang="fr-FR" dirty="0"/>
            <a:t>1ère</a:t>
          </a:r>
        </a:p>
      </dgm:t>
    </dgm:pt>
    <dgm:pt modelId="{4F3BB8E7-4DBA-4FEA-8428-A4ABC671670E}" type="parTrans" cxnId="{C82A6513-5E68-4A93-93BC-5180F78CF13B}">
      <dgm:prSet/>
      <dgm:spPr/>
      <dgm:t>
        <a:bodyPr/>
        <a:lstStyle/>
        <a:p>
          <a:endParaRPr lang="fr-FR"/>
        </a:p>
      </dgm:t>
    </dgm:pt>
    <dgm:pt modelId="{59A4A6B5-7D4D-4C3B-A8A2-46185AB4C12E}" type="sibTrans" cxnId="{C82A6513-5E68-4A93-93BC-5180F78CF13B}">
      <dgm:prSet/>
      <dgm:spPr/>
      <dgm:t>
        <a:bodyPr/>
        <a:lstStyle/>
        <a:p>
          <a:endParaRPr lang="fr-FR"/>
        </a:p>
      </dgm:t>
    </dgm:pt>
    <dgm:pt modelId="{AA0B82E9-FB77-4848-A159-BCC48FB47D9B}">
      <dgm:prSet phldrT="[Texte]"/>
      <dgm:spPr/>
      <dgm:t>
        <a:bodyPr/>
        <a:lstStyle/>
        <a:p>
          <a:r>
            <a:rPr lang="fr-FR" dirty="0"/>
            <a:t>Maths</a:t>
          </a:r>
        </a:p>
      </dgm:t>
    </dgm:pt>
    <dgm:pt modelId="{77D5134A-8460-4785-8056-400EC5405DE5}" type="parTrans" cxnId="{6EBA1677-FCE7-4CFB-8732-863B7E50A186}">
      <dgm:prSet/>
      <dgm:spPr/>
      <dgm:t>
        <a:bodyPr/>
        <a:lstStyle/>
        <a:p>
          <a:endParaRPr lang="fr-FR"/>
        </a:p>
      </dgm:t>
    </dgm:pt>
    <dgm:pt modelId="{CF2905A3-8327-497D-B02C-448F8EF02FB8}" type="sibTrans" cxnId="{6EBA1677-FCE7-4CFB-8732-863B7E50A186}">
      <dgm:prSet/>
      <dgm:spPr/>
      <dgm:t>
        <a:bodyPr/>
        <a:lstStyle/>
        <a:p>
          <a:endParaRPr lang="fr-FR"/>
        </a:p>
      </dgm:t>
    </dgm:pt>
    <dgm:pt modelId="{FF1EA094-BCA9-413C-8083-F7BB1BC8DF63}">
      <dgm:prSet phldrT="[Texte]"/>
      <dgm:spPr/>
      <dgm:t>
        <a:bodyPr/>
        <a:lstStyle/>
        <a:p>
          <a:r>
            <a:rPr lang="fr-FR" b="1" dirty="0"/>
            <a:t>Physique-Chimie</a:t>
          </a:r>
        </a:p>
      </dgm:t>
    </dgm:pt>
    <dgm:pt modelId="{5E7AC1D7-1402-48E4-9894-4AFB0613F2F7}" type="parTrans" cxnId="{EAEF02E3-EA4A-41E5-B83A-88D5AB0EF574}">
      <dgm:prSet/>
      <dgm:spPr/>
      <dgm:t>
        <a:bodyPr/>
        <a:lstStyle/>
        <a:p>
          <a:endParaRPr lang="fr-FR"/>
        </a:p>
      </dgm:t>
    </dgm:pt>
    <dgm:pt modelId="{1A871462-2B64-4292-A7F0-880F4F909E18}" type="sibTrans" cxnId="{EAEF02E3-EA4A-41E5-B83A-88D5AB0EF574}">
      <dgm:prSet/>
      <dgm:spPr/>
      <dgm:t>
        <a:bodyPr/>
        <a:lstStyle/>
        <a:p>
          <a:endParaRPr lang="fr-FR"/>
        </a:p>
      </dgm:t>
    </dgm:pt>
    <dgm:pt modelId="{A943CD35-F35D-4E36-AD43-3F95AD7EAD31}">
      <dgm:prSet phldrT="[Texte]"/>
      <dgm:spPr/>
      <dgm:t>
        <a:bodyPr/>
        <a:lstStyle/>
        <a:p>
          <a:r>
            <a:rPr lang="fr-FR" dirty="0" err="1"/>
            <a:t>Term</a:t>
          </a:r>
          <a:endParaRPr lang="fr-FR" dirty="0"/>
        </a:p>
      </dgm:t>
    </dgm:pt>
    <dgm:pt modelId="{2F9B90EC-1E27-4C9D-9891-2CAEE1EE9B61}" type="parTrans" cxnId="{1062B10C-2741-4559-A09E-96B30DBB3A52}">
      <dgm:prSet/>
      <dgm:spPr/>
      <dgm:t>
        <a:bodyPr/>
        <a:lstStyle/>
        <a:p>
          <a:endParaRPr lang="fr-FR"/>
        </a:p>
      </dgm:t>
    </dgm:pt>
    <dgm:pt modelId="{F22C2FD6-E069-4591-823F-B27C69230585}" type="sibTrans" cxnId="{1062B10C-2741-4559-A09E-96B30DBB3A52}">
      <dgm:prSet/>
      <dgm:spPr/>
      <dgm:t>
        <a:bodyPr/>
        <a:lstStyle/>
        <a:p>
          <a:endParaRPr lang="fr-FR"/>
        </a:p>
      </dgm:t>
    </dgm:pt>
    <dgm:pt modelId="{5C161BBD-778F-4E2B-AE0A-4579A0FDDF26}">
      <dgm:prSet phldrT="[Texte]"/>
      <dgm:spPr/>
      <dgm:t>
        <a:bodyPr/>
        <a:lstStyle/>
        <a:p>
          <a:pPr>
            <a:buNone/>
          </a:pPr>
          <a:r>
            <a:rPr lang="fr-FR" b="1" dirty="0"/>
            <a:t>Physique-Chimie</a:t>
          </a:r>
        </a:p>
      </dgm:t>
    </dgm:pt>
    <dgm:pt modelId="{6C2C6153-5FA4-4101-864A-258494C32D11}" type="parTrans" cxnId="{4F146627-18DF-445F-B129-8559E9A1F764}">
      <dgm:prSet/>
      <dgm:spPr/>
      <dgm:t>
        <a:bodyPr/>
        <a:lstStyle/>
        <a:p>
          <a:endParaRPr lang="fr-FR"/>
        </a:p>
      </dgm:t>
    </dgm:pt>
    <dgm:pt modelId="{EB8D47F2-7017-403E-9B3F-A02CC08D8FB8}" type="sibTrans" cxnId="{4F146627-18DF-445F-B129-8559E9A1F764}">
      <dgm:prSet/>
      <dgm:spPr/>
      <dgm:t>
        <a:bodyPr/>
        <a:lstStyle/>
        <a:p>
          <a:endParaRPr lang="fr-FR"/>
        </a:p>
      </dgm:t>
    </dgm:pt>
    <dgm:pt modelId="{90E88701-7816-42EE-889A-628D8D59F8FE}">
      <dgm:prSet phldrT="[Texte]"/>
      <dgm:spPr/>
      <dgm:t>
        <a:bodyPr/>
        <a:lstStyle/>
        <a:p>
          <a:r>
            <a:rPr lang="fr-FR" dirty="0"/>
            <a:t>Sup</a:t>
          </a:r>
        </a:p>
      </dgm:t>
    </dgm:pt>
    <dgm:pt modelId="{8B561608-BF61-49BE-AF8B-0DC7AA5FB5C0}" type="parTrans" cxnId="{FBD853B2-7D21-4A00-9593-DB2C650D8F11}">
      <dgm:prSet/>
      <dgm:spPr/>
      <dgm:t>
        <a:bodyPr/>
        <a:lstStyle/>
        <a:p>
          <a:endParaRPr lang="fr-FR"/>
        </a:p>
      </dgm:t>
    </dgm:pt>
    <dgm:pt modelId="{086A00C5-0629-4712-9C9C-FD6EF3E5A326}" type="sibTrans" cxnId="{FBD853B2-7D21-4A00-9593-DB2C650D8F11}">
      <dgm:prSet/>
      <dgm:spPr/>
      <dgm:t>
        <a:bodyPr/>
        <a:lstStyle/>
        <a:p>
          <a:endParaRPr lang="fr-FR"/>
        </a:p>
      </dgm:t>
    </dgm:pt>
    <dgm:pt modelId="{7F9E1887-34ED-4B98-95FB-34479D390D88}">
      <dgm:prSet phldrT="[Texte]"/>
      <dgm:spPr/>
      <dgm:t>
        <a:bodyPr/>
        <a:lstStyle/>
        <a:p>
          <a:pPr>
            <a:buNone/>
          </a:pPr>
          <a:r>
            <a:rPr lang="fr-FR" dirty="0"/>
            <a:t>PASS / </a:t>
          </a:r>
          <a:r>
            <a:rPr lang="fr-FR" dirty="0" smtClean="0"/>
            <a:t>L.AS                                         Médecine, Maïeutique, Odontologie, Kinésithérapie, Pharmacie</a:t>
          </a:r>
          <a:endParaRPr lang="fr-FR" dirty="0"/>
        </a:p>
      </dgm:t>
    </dgm:pt>
    <dgm:pt modelId="{A7A4BCF2-3E2E-4EDB-A823-F9D21B842B28}" type="parTrans" cxnId="{BD64E3AA-387B-4AD0-AE02-D26CA6100E53}">
      <dgm:prSet/>
      <dgm:spPr/>
      <dgm:t>
        <a:bodyPr/>
        <a:lstStyle/>
        <a:p>
          <a:endParaRPr lang="fr-FR"/>
        </a:p>
      </dgm:t>
    </dgm:pt>
    <dgm:pt modelId="{555302AB-F7F8-4DC1-89E6-CD62FD47DA50}" type="sibTrans" cxnId="{BD64E3AA-387B-4AD0-AE02-D26CA6100E53}">
      <dgm:prSet/>
      <dgm:spPr/>
      <dgm:t>
        <a:bodyPr/>
        <a:lstStyle/>
        <a:p>
          <a:endParaRPr lang="fr-FR"/>
        </a:p>
      </dgm:t>
    </dgm:pt>
    <dgm:pt modelId="{436461DB-961A-4C92-B055-C757DEC15994}">
      <dgm:prSet phldrT="[Texte]"/>
      <dgm:spPr/>
      <dgm:t>
        <a:bodyPr/>
        <a:lstStyle/>
        <a:p>
          <a:r>
            <a:rPr lang="fr-FR" dirty="0"/>
            <a:t>SVT</a:t>
          </a:r>
        </a:p>
      </dgm:t>
    </dgm:pt>
    <dgm:pt modelId="{AD15A6CB-20AC-4B72-8F9C-5DDF2C19F3C6}" type="parTrans" cxnId="{C358F596-0C02-46A7-95D5-535A70B8136C}">
      <dgm:prSet/>
      <dgm:spPr/>
      <dgm:t>
        <a:bodyPr/>
        <a:lstStyle/>
        <a:p>
          <a:endParaRPr lang="fr-FR"/>
        </a:p>
      </dgm:t>
    </dgm:pt>
    <dgm:pt modelId="{6E8E02EF-B5BD-44B8-A68C-0D935DE897E7}" type="sibTrans" cxnId="{C358F596-0C02-46A7-95D5-535A70B8136C}">
      <dgm:prSet/>
      <dgm:spPr/>
      <dgm:t>
        <a:bodyPr/>
        <a:lstStyle/>
        <a:p>
          <a:endParaRPr lang="fr-FR"/>
        </a:p>
      </dgm:t>
    </dgm:pt>
    <dgm:pt modelId="{7E7089D3-6CDC-4843-BBA1-447F9A8FD7FB}">
      <dgm:prSet phldrT="[Texte]"/>
      <dgm:spPr/>
      <dgm:t>
        <a:bodyPr/>
        <a:lstStyle/>
        <a:p>
          <a:pPr>
            <a:buNone/>
          </a:pPr>
          <a:r>
            <a:rPr lang="fr-FR" dirty="0" smtClean="0"/>
            <a:t>SVT                                                        </a:t>
          </a:r>
          <a:r>
            <a:rPr lang="fr-FR" i="0" dirty="0" smtClean="0">
              <a:sym typeface="Webdings" panose="05030102010509060703" pitchFamily="18" charset="2"/>
            </a:rPr>
            <a:t></a:t>
          </a:r>
          <a:r>
            <a:rPr lang="fr-FR" i="1" dirty="0" smtClean="0"/>
            <a:t>Option : Maths complémentaires</a:t>
          </a:r>
          <a:endParaRPr lang="fr-FR" dirty="0"/>
        </a:p>
      </dgm:t>
    </dgm:pt>
    <dgm:pt modelId="{B54D0705-E8D2-4326-B325-B33DF21D41BF}" type="parTrans" cxnId="{C7F5168F-A905-4D5F-9D93-BF86EB06D2B1}">
      <dgm:prSet/>
      <dgm:spPr/>
      <dgm:t>
        <a:bodyPr/>
        <a:lstStyle/>
        <a:p>
          <a:endParaRPr lang="fr-FR"/>
        </a:p>
      </dgm:t>
    </dgm:pt>
    <dgm:pt modelId="{96DFE59D-914B-4C9A-A294-30E2858BA3E0}" type="sibTrans" cxnId="{C7F5168F-A905-4D5F-9D93-BF86EB06D2B1}">
      <dgm:prSet/>
      <dgm:spPr/>
      <dgm:t>
        <a:bodyPr/>
        <a:lstStyle/>
        <a:p>
          <a:endParaRPr lang="fr-FR"/>
        </a:p>
      </dgm:t>
    </dgm:pt>
    <dgm:pt modelId="{4322B49E-F74A-43F4-9A3A-0FDA12A4BF14}" type="pres">
      <dgm:prSet presAssocID="{6987C374-CECF-4470-BA16-F189DDE4A2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AD75D5-6EB7-40C4-9D41-AF040D1DA0D6}" type="pres">
      <dgm:prSet presAssocID="{C0E985A7-9B7A-4483-A11F-7DAC1304E14B}" presName="composite" presStyleCnt="0"/>
      <dgm:spPr/>
    </dgm:pt>
    <dgm:pt modelId="{854AA12D-3AF9-4BE8-A297-254E8368F11D}" type="pres">
      <dgm:prSet presAssocID="{C0E985A7-9B7A-4483-A11F-7DAC1304E14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805A2B-D30F-4DEF-9082-E2DEB0312370}" type="pres">
      <dgm:prSet presAssocID="{C0E985A7-9B7A-4483-A11F-7DAC1304E14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A2C0A-43E5-4D53-9B3E-7A8810E121AB}" type="pres">
      <dgm:prSet presAssocID="{59A4A6B5-7D4D-4C3B-A8A2-46185AB4C12E}" presName="sp" presStyleCnt="0"/>
      <dgm:spPr/>
    </dgm:pt>
    <dgm:pt modelId="{B1592340-30DF-498A-A17B-80492A57A748}" type="pres">
      <dgm:prSet presAssocID="{A943CD35-F35D-4E36-AD43-3F95AD7EAD31}" presName="composite" presStyleCnt="0"/>
      <dgm:spPr/>
    </dgm:pt>
    <dgm:pt modelId="{9D82E3CC-EE47-4822-81B0-D81A282E360A}" type="pres">
      <dgm:prSet presAssocID="{A943CD35-F35D-4E36-AD43-3F95AD7EAD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F1462B-A432-45D7-B2C4-42F4C3CB5450}" type="pres">
      <dgm:prSet presAssocID="{A943CD35-F35D-4E36-AD43-3F95AD7EAD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61A8F-308E-466C-BF0F-44EEDE7F054A}" type="pres">
      <dgm:prSet presAssocID="{F22C2FD6-E069-4591-823F-B27C69230585}" presName="sp" presStyleCnt="0"/>
      <dgm:spPr/>
    </dgm:pt>
    <dgm:pt modelId="{C40B104E-ACD9-4BEB-9DEF-7862BBA4C1B0}" type="pres">
      <dgm:prSet presAssocID="{90E88701-7816-42EE-889A-628D8D59F8FE}" presName="composite" presStyleCnt="0"/>
      <dgm:spPr/>
    </dgm:pt>
    <dgm:pt modelId="{7ADA4436-5A7B-4636-BFB2-C25B278284D7}" type="pres">
      <dgm:prSet presAssocID="{90E88701-7816-42EE-889A-628D8D59F8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9CF7A7-584F-402F-85A7-75E34175BE5D}" type="pres">
      <dgm:prSet presAssocID="{90E88701-7816-42EE-889A-628D8D59F8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58F596-0C02-46A7-95D5-535A70B8136C}" srcId="{C0E985A7-9B7A-4483-A11F-7DAC1304E14B}" destId="{436461DB-961A-4C92-B055-C757DEC15994}" srcOrd="2" destOrd="0" parTransId="{AD15A6CB-20AC-4B72-8F9C-5DDF2C19F3C6}" sibTransId="{6E8E02EF-B5BD-44B8-A68C-0D935DE897E7}"/>
    <dgm:cxn modelId="{BA6DA5DE-4586-46B4-A1A8-A6ECED5FCEEC}" type="presOf" srcId="{436461DB-961A-4C92-B055-C757DEC15994}" destId="{99805A2B-D30F-4DEF-9082-E2DEB0312370}" srcOrd="0" destOrd="2" presId="urn:microsoft.com/office/officeart/2005/8/layout/chevron2"/>
    <dgm:cxn modelId="{C7F5168F-A905-4D5F-9D93-BF86EB06D2B1}" srcId="{A943CD35-F35D-4E36-AD43-3F95AD7EAD31}" destId="{7E7089D3-6CDC-4843-BBA1-447F9A8FD7FB}" srcOrd="1" destOrd="0" parTransId="{B54D0705-E8D2-4326-B325-B33DF21D41BF}" sibTransId="{96DFE59D-914B-4C9A-A294-30E2858BA3E0}"/>
    <dgm:cxn modelId="{809274F8-E1A5-4BBE-83E1-F283C94E2651}" type="presOf" srcId="{FF1EA094-BCA9-413C-8083-F7BB1BC8DF63}" destId="{99805A2B-D30F-4DEF-9082-E2DEB0312370}" srcOrd="0" destOrd="1" presId="urn:microsoft.com/office/officeart/2005/8/layout/chevron2"/>
    <dgm:cxn modelId="{1062B10C-2741-4559-A09E-96B30DBB3A52}" srcId="{6987C374-CECF-4470-BA16-F189DDE4A233}" destId="{A943CD35-F35D-4E36-AD43-3F95AD7EAD31}" srcOrd="1" destOrd="0" parTransId="{2F9B90EC-1E27-4C9D-9891-2CAEE1EE9B61}" sibTransId="{F22C2FD6-E069-4591-823F-B27C69230585}"/>
    <dgm:cxn modelId="{9DBFE439-884A-43C8-AF54-0E6891B197C1}" type="presOf" srcId="{90E88701-7816-42EE-889A-628D8D59F8FE}" destId="{7ADA4436-5A7B-4636-BFB2-C25B278284D7}" srcOrd="0" destOrd="0" presId="urn:microsoft.com/office/officeart/2005/8/layout/chevron2"/>
    <dgm:cxn modelId="{E755BFE2-AB15-4496-B0D4-5B2D64DD3D2A}" type="presOf" srcId="{A943CD35-F35D-4E36-AD43-3F95AD7EAD31}" destId="{9D82E3CC-EE47-4822-81B0-D81A282E360A}" srcOrd="0" destOrd="0" presId="urn:microsoft.com/office/officeart/2005/8/layout/chevron2"/>
    <dgm:cxn modelId="{4F146627-18DF-445F-B129-8559E9A1F764}" srcId="{A943CD35-F35D-4E36-AD43-3F95AD7EAD31}" destId="{5C161BBD-778F-4E2B-AE0A-4579A0FDDF26}" srcOrd="0" destOrd="0" parTransId="{6C2C6153-5FA4-4101-864A-258494C32D11}" sibTransId="{EB8D47F2-7017-403E-9B3F-A02CC08D8FB8}"/>
    <dgm:cxn modelId="{379BC260-173F-440B-B4DD-9658CCCB8E58}" type="presOf" srcId="{C0E985A7-9B7A-4483-A11F-7DAC1304E14B}" destId="{854AA12D-3AF9-4BE8-A297-254E8368F11D}" srcOrd="0" destOrd="0" presId="urn:microsoft.com/office/officeart/2005/8/layout/chevron2"/>
    <dgm:cxn modelId="{C82A6513-5E68-4A93-93BC-5180F78CF13B}" srcId="{6987C374-CECF-4470-BA16-F189DDE4A233}" destId="{C0E985A7-9B7A-4483-A11F-7DAC1304E14B}" srcOrd="0" destOrd="0" parTransId="{4F3BB8E7-4DBA-4FEA-8428-A4ABC671670E}" sibTransId="{59A4A6B5-7D4D-4C3B-A8A2-46185AB4C12E}"/>
    <dgm:cxn modelId="{7271794C-89ED-4D82-87BD-E868574CEBE8}" type="presOf" srcId="{AA0B82E9-FB77-4848-A159-BCC48FB47D9B}" destId="{99805A2B-D30F-4DEF-9082-E2DEB0312370}" srcOrd="0" destOrd="0" presId="urn:microsoft.com/office/officeart/2005/8/layout/chevron2"/>
    <dgm:cxn modelId="{34F6F5F3-FEC7-4436-9277-0C70CD89E65C}" type="presOf" srcId="{5C161BBD-778F-4E2B-AE0A-4579A0FDDF26}" destId="{1EF1462B-A432-45D7-B2C4-42F4C3CB5450}" srcOrd="0" destOrd="0" presId="urn:microsoft.com/office/officeart/2005/8/layout/chevron2"/>
    <dgm:cxn modelId="{BD64E3AA-387B-4AD0-AE02-D26CA6100E53}" srcId="{90E88701-7816-42EE-889A-628D8D59F8FE}" destId="{7F9E1887-34ED-4B98-95FB-34479D390D88}" srcOrd="0" destOrd="0" parTransId="{A7A4BCF2-3E2E-4EDB-A823-F9D21B842B28}" sibTransId="{555302AB-F7F8-4DC1-89E6-CD62FD47DA50}"/>
    <dgm:cxn modelId="{33C28C6D-BEF0-4578-842A-9661C182A65A}" type="presOf" srcId="{6987C374-CECF-4470-BA16-F189DDE4A233}" destId="{4322B49E-F74A-43F4-9A3A-0FDA12A4BF14}" srcOrd="0" destOrd="0" presId="urn:microsoft.com/office/officeart/2005/8/layout/chevron2"/>
    <dgm:cxn modelId="{6EBA1677-FCE7-4CFB-8732-863B7E50A186}" srcId="{C0E985A7-9B7A-4483-A11F-7DAC1304E14B}" destId="{AA0B82E9-FB77-4848-A159-BCC48FB47D9B}" srcOrd="0" destOrd="0" parTransId="{77D5134A-8460-4785-8056-400EC5405DE5}" sibTransId="{CF2905A3-8327-497D-B02C-448F8EF02FB8}"/>
    <dgm:cxn modelId="{FBD853B2-7D21-4A00-9593-DB2C650D8F11}" srcId="{6987C374-CECF-4470-BA16-F189DDE4A233}" destId="{90E88701-7816-42EE-889A-628D8D59F8FE}" srcOrd="2" destOrd="0" parTransId="{8B561608-BF61-49BE-AF8B-0DC7AA5FB5C0}" sibTransId="{086A00C5-0629-4712-9C9C-FD6EF3E5A326}"/>
    <dgm:cxn modelId="{9ADAC002-0795-462A-B73F-C397DE265ECE}" type="presOf" srcId="{7F9E1887-34ED-4B98-95FB-34479D390D88}" destId="{C49CF7A7-584F-402F-85A7-75E34175BE5D}" srcOrd="0" destOrd="0" presId="urn:microsoft.com/office/officeart/2005/8/layout/chevron2"/>
    <dgm:cxn modelId="{EAEF02E3-EA4A-41E5-B83A-88D5AB0EF574}" srcId="{C0E985A7-9B7A-4483-A11F-7DAC1304E14B}" destId="{FF1EA094-BCA9-413C-8083-F7BB1BC8DF63}" srcOrd="1" destOrd="0" parTransId="{5E7AC1D7-1402-48E4-9894-4AFB0613F2F7}" sibTransId="{1A871462-2B64-4292-A7F0-880F4F909E18}"/>
    <dgm:cxn modelId="{0C564089-FE17-4979-9123-9F6627D75F54}" type="presOf" srcId="{7E7089D3-6CDC-4843-BBA1-447F9A8FD7FB}" destId="{1EF1462B-A432-45D7-B2C4-42F4C3CB5450}" srcOrd="0" destOrd="1" presId="urn:microsoft.com/office/officeart/2005/8/layout/chevron2"/>
    <dgm:cxn modelId="{C92C0AFE-F56C-472C-9A23-752E970BCF52}" type="presParOf" srcId="{4322B49E-F74A-43F4-9A3A-0FDA12A4BF14}" destId="{FDAD75D5-6EB7-40C4-9D41-AF040D1DA0D6}" srcOrd="0" destOrd="0" presId="urn:microsoft.com/office/officeart/2005/8/layout/chevron2"/>
    <dgm:cxn modelId="{3E4C5B00-9C86-476B-BF6F-3C8C10152B77}" type="presParOf" srcId="{FDAD75D5-6EB7-40C4-9D41-AF040D1DA0D6}" destId="{854AA12D-3AF9-4BE8-A297-254E8368F11D}" srcOrd="0" destOrd="0" presId="urn:microsoft.com/office/officeart/2005/8/layout/chevron2"/>
    <dgm:cxn modelId="{84B46D91-594C-40D5-8D24-D8C5C3202604}" type="presParOf" srcId="{FDAD75D5-6EB7-40C4-9D41-AF040D1DA0D6}" destId="{99805A2B-D30F-4DEF-9082-E2DEB0312370}" srcOrd="1" destOrd="0" presId="urn:microsoft.com/office/officeart/2005/8/layout/chevron2"/>
    <dgm:cxn modelId="{470F474F-8657-43F4-AF75-D5CD599742AD}" type="presParOf" srcId="{4322B49E-F74A-43F4-9A3A-0FDA12A4BF14}" destId="{F97A2C0A-43E5-4D53-9B3E-7A8810E121AB}" srcOrd="1" destOrd="0" presId="urn:microsoft.com/office/officeart/2005/8/layout/chevron2"/>
    <dgm:cxn modelId="{EAD34034-D506-43FD-A994-F151E6E3B5B1}" type="presParOf" srcId="{4322B49E-F74A-43F4-9A3A-0FDA12A4BF14}" destId="{B1592340-30DF-498A-A17B-80492A57A748}" srcOrd="2" destOrd="0" presId="urn:microsoft.com/office/officeart/2005/8/layout/chevron2"/>
    <dgm:cxn modelId="{7DD157A9-7238-4E4F-94ED-ED8E4C379C63}" type="presParOf" srcId="{B1592340-30DF-498A-A17B-80492A57A748}" destId="{9D82E3CC-EE47-4822-81B0-D81A282E360A}" srcOrd="0" destOrd="0" presId="urn:microsoft.com/office/officeart/2005/8/layout/chevron2"/>
    <dgm:cxn modelId="{87E3E502-912A-4E04-8BF4-816F55D71F5D}" type="presParOf" srcId="{B1592340-30DF-498A-A17B-80492A57A748}" destId="{1EF1462B-A432-45D7-B2C4-42F4C3CB5450}" srcOrd="1" destOrd="0" presId="urn:microsoft.com/office/officeart/2005/8/layout/chevron2"/>
    <dgm:cxn modelId="{621D4677-7F57-47D9-A1CC-565A86D9561A}" type="presParOf" srcId="{4322B49E-F74A-43F4-9A3A-0FDA12A4BF14}" destId="{ECA61A8F-308E-466C-BF0F-44EEDE7F054A}" srcOrd="3" destOrd="0" presId="urn:microsoft.com/office/officeart/2005/8/layout/chevron2"/>
    <dgm:cxn modelId="{290FC962-FE56-4FA9-8C55-E4C4933FB819}" type="presParOf" srcId="{4322B49E-F74A-43F4-9A3A-0FDA12A4BF14}" destId="{C40B104E-ACD9-4BEB-9DEF-7862BBA4C1B0}" srcOrd="4" destOrd="0" presId="urn:microsoft.com/office/officeart/2005/8/layout/chevron2"/>
    <dgm:cxn modelId="{7C4D82F2-111A-4543-99E9-9A8DC0AC19D9}" type="presParOf" srcId="{C40B104E-ACD9-4BEB-9DEF-7862BBA4C1B0}" destId="{7ADA4436-5A7B-4636-BFB2-C25B278284D7}" srcOrd="0" destOrd="0" presId="urn:microsoft.com/office/officeart/2005/8/layout/chevron2"/>
    <dgm:cxn modelId="{FFB695D0-4B09-4929-965A-250DED103E42}" type="presParOf" srcId="{C40B104E-ACD9-4BEB-9DEF-7862BBA4C1B0}" destId="{C49CF7A7-584F-402F-85A7-75E34175BE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7C374-CECF-4470-BA16-F189DDE4A233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C0E985A7-9B7A-4483-A11F-7DAC1304E14B}">
      <dgm:prSet phldrT="[Texte]"/>
      <dgm:spPr/>
      <dgm:t>
        <a:bodyPr/>
        <a:lstStyle/>
        <a:p>
          <a:r>
            <a:rPr lang="fr-FR" dirty="0"/>
            <a:t>1ère</a:t>
          </a:r>
        </a:p>
      </dgm:t>
    </dgm:pt>
    <dgm:pt modelId="{4F3BB8E7-4DBA-4FEA-8428-A4ABC671670E}" type="parTrans" cxnId="{C82A6513-5E68-4A93-93BC-5180F78CF13B}">
      <dgm:prSet/>
      <dgm:spPr/>
      <dgm:t>
        <a:bodyPr/>
        <a:lstStyle/>
        <a:p>
          <a:endParaRPr lang="fr-FR"/>
        </a:p>
      </dgm:t>
    </dgm:pt>
    <dgm:pt modelId="{59A4A6B5-7D4D-4C3B-A8A2-46185AB4C12E}" type="sibTrans" cxnId="{C82A6513-5E68-4A93-93BC-5180F78CF13B}">
      <dgm:prSet/>
      <dgm:spPr/>
      <dgm:t>
        <a:bodyPr/>
        <a:lstStyle/>
        <a:p>
          <a:endParaRPr lang="fr-FR"/>
        </a:p>
      </dgm:t>
    </dgm:pt>
    <dgm:pt modelId="{AA0B82E9-FB77-4848-A159-BCC48FB47D9B}">
      <dgm:prSet phldrT="[Texte]" custT="1"/>
      <dgm:spPr/>
      <dgm:t>
        <a:bodyPr/>
        <a:lstStyle/>
        <a:p>
          <a:r>
            <a:rPr lang="fr-FR" sz="2200" dirty="0"/>
            <a:t>Maths</a:t>
          </a:r>
        </a:p>
      </dgm:t>
    </dgm:pt>
    <dgm:pt modelId="{77D5134A-8460-4785-8056-400EC5405DE5}" type="parTrans" cxnId="{6EBA1677-FCE7-4CFB-8732-863B7E50A186}">
      <dgm:prSet/>
      <dgm:spPr/>
      <dgm:t>
        <a:bodyPr/>
        <a:lstStyle/>
        <a:p>
          <a:endParaRPr lang="fr-FR"/>
        </a:p>
      </dgm:t>
    </dgm:pt>
    <dgm:pt modelId="{CF2905A3-8327-497D-B02C-448F8EF02FB8}" type="sibTrans" cxnId="{6EBA1677-FCE7-4CFB-8732-863B7E50A186}">
      <dgm:prSet/>
      <dgm:spPr/>
      <dgm:t>
        <a:bodyPr/>
        <a:lstStyle/>
        <a:p>
          <a:endParaRPr lang="fr-FR"/>
        </a:p>
      </dgm:t>
    </dgm:pt>
    <dgm:pt modelId="{FF1EA094-BCA9-413C-8083-F7BB1BC8DF63}">
      <dgm:prSet phldrT="[Texte]" custT="1"/>
      <dgm:spPr/>
      <dgm:t>
        <a:bodyPr/>
        <a:lstStyle/>
        <a:p>
          <a:r>
            <a:rPr lang="fr-FR" sz="2200" b="1" dirty="0"/>
            <a:t>Physique-Chimie</a:t>
          </a:r>
        </a:p>
      </dgm:t>
    </dgm:pt>
    <dgm:pt modelId="{5E7AC1D7-1402-48E4-9894-4AFB0613F2F7}" type="parTrans" cxnId="{EAEF02E3-EA4A-41E5-B83A-88D5AB0EF574}">
      <dgm:prSet/>
      <dgm:spPr/>
      <dgm:t>
        <a:bodyPr/>
        <a:lstStyle/>
        <a:p>
          <a:endParaRPr lang="fr-FR"/>
        </a:p>
      </dgm:t>
    </dgm:pt>
    <dgm:pt modelId="{1A871462-2B64-4292-A7F0-880F4F909E18}" type="sibTrans" cxnId="{EAEF02E3-EA4A-41E5-B83A-88D5AB0EF574}">
      <dgm:prSet/>
      <dgm:spPr/>
      <dgm:t>
        <a:bodyPr/>
        <a:lstStyle/>
        <a:p>
          <a:endParaRPr lang="fr-FR"/>
        </a:p>
      </dgm:t>
    </dgm:pt>
    <dgm:pt modelId="{A943CD35-F35D-4E36-AD43-3F95AD7EAD31}">
      <dgm:prSet phldrT="[Texte]"/>
      <dgm:spPr/>
      <dgm:t>
        <a:bodyPr/>
        <a:lstStyle/>
        <a:p>
          <a:r>
            <a:rPr lang="fr-FR" dirty="0" err="1"/>
            <a:t>Term</a:t>
          </a:r>
          <a:endParaRPr lang="fr-FR" dirty="0"/>
        </a:p>
      </dgm:t>
    </dgm:pt>
    <dgm:pt modelId="{2F9B90EC-1E27-4C9D-9891-2CAEE1EE9B61}" type="parTrans" cxnId="{1062B10C-2741-4559-A09E-96B30DBB3A52}">
      <dgm:prSet/>
      <dgm:spPr/>
      <dgm:t>
        <a:bodyPr/>
        <a:lstStyle/>
        <a:p>
          <a:endParaRPr lang="fr-FR"/>
        </a:p>
      </dgm:t>
    </dgm:pt>
    <dgm:pt modelId="{F22C2FD6-E069-4591-823F-B27C69230585}" type="sibTrans" cxnId="{1062B10C-2741-4559-A09E-96B30DBB3A52}">
      <dgm:prSet/>
      <dgm:spPr/>
      <dgm:t>
        <a:bodyPr/>
        <a:lstStyle/>
        <a:p>
          <a:endParaRPr lang="fr-FR"/>
        </a:p>
      </dgm:t>
    </dgm:pt>
    <dgm:pt modelId="{5C161BBD-778F-4E2B-AE0A-4579A0FDDF26}">
      <dgm:prSet phldrT="[Texte]" custT="1"/>
      <dgm:spPr/>
      <dgm:t>
        <a:bodyPr/>
        <a:lstStyle/>
        <a:p>
          <a:r>
            <a:rPr lang="fr-FR" sz="2200" b="1" dirty="0" smtClean="0"/>
            <a:t>Physique-Chimie                                </a:t>
          </a:r>
          <a:r>
            <a:rPr lang="fr-FR" sz="2200" b="1" dirty="0" smtClean="0">
              <a:sym typeface="Webdings" panose="05030102010509060703" pitchFamily="18" charset="2"/>
            </a:rPr>
            <a:t></a:t>
          </a:r>
          <a:r>
            <a:rPr lang="fr-FR" sz="2200" i="1" dirty="0" smtClean="0"/>
            <a:t>Option : Maths expertes</a:t>
          </a:r>
          <a:endParaRPr lang="fr-FR" sz="2200" b="1" dirty="0"/>
        </a:p>
      </dgm:t>
    </dgm:pt>
    <dgm:pt modelId="{6C2C6153-5FA4-4101-864A-258494C32D11}" type="parTrans" cxnId="{4F146627-18DF-445F-B129-8559E9A1F764}">
      <dgm:prSet/>
      <dgm:spPr/>
      <dgm:t>
        <a:bodyPr/>
        <a:lstStyle/>
        <a:p>
          <a:endParaRPr lang="fr-FR"/>
        </a:p>
      </dgm:t>
    </dgm:pt>
    <dgm:pt modelId="{EB8D47F2-7017-403E-9B3F-A02CC08D8FB8}" type="sibTrans" cxnId="{4F146627-18DF-445F-B129-8559E9A1F764}">
      <dgm:prSet/>
      <dgm:spPr/>
      <dgm:t>
        <a:bodyPr/>
        <a:lstStyle/>
        <a:p>
          <a:endParaRPr lang="fr-FR"/>
        </a:p>
      </dgm:t>
    </dgm:pt>
    <dgm:pt modelId="{90E88701-7816-42EE-889A-628D8D59F8FE}">
      <dgm:prSet phldrT="[Texte]"/>
      <dgm:spPr/>
      <dgm:t>
        <a:bodyPr/>
        <a:lstStyle/>
        <a:p>
          <a:r>
            <a:rPr lang="fr-FR" dirty="0"/>
            <a:t>Sup</a:t>
          </a:r>
        </a:p>
      </dgm:t>
    </dgm:pt>
    <dgm:pt modelId="{8B561608-BF61-49BE-AF8B-0DC7AA5FB5C0}" type="parTrans" cxnId="{FBD853B2-7D21-4A00-9593-DB2C650D8F11}">
      <dgm:prSet/>
      <dgm:spPr/>
      <dgm:t>
        <a:bodyPr/>
        <a:lstStyle/>
        <a:p>
          <a:endParaRPr lang="fr-FR"/>
        </a:p>
      </dgm:t>
    </dgm:pt>
    <dgm:pt modelId="{086A00C5-0629-4712-9C9C-FD6EF3E5A326}" type="sibTrans" cxnId="{FBD853B2-7D21-4A00-9593-DB2C650D8F11}">
      <dgm:prSet/>
      <dgm:spPr/>
      <dgm:t>
        <a:bodyPr/>
        <a:lstStyle/>
        <a:p>
          <a:endParaRPr lang="fr-FR"/>
        </a:p>
      </dgm:t>
    </dgm:pt>
    <dgm:pt modelId="{7F9E1887-34ED-4B98-95FB-34479D390D88}">
      <dgm:prSet phldrT="[Texte]" custT="1"/>
      <dgm:spPr/>
      <dgm:t>
        <a:bodyPr/>
        <a:lstStyle/>
        <a:p>
          <a:pPr>
            <a:buNone/>
          </a:pPr>
          <a:r>
            <a:rPr lang="fr-FR" sz="2200" dirty="0"/>
            <a:t>CPGE (PCSI, MPSI</a:t>
          </a:r>
          <a:r>
            <a:rPr lang="fr-FR" sz="2200" dirty="0" smtClean="0"/>
            <a:t>…)                         Ingénieur</a:t>
          </a:r>
          <a:endParaRPr lang="fr-FR" sz="2200" dirty="0"/>
        </a:p>
      </dgm:t>
    </dgm:pt>
    <dgm:pt modelId="{A7A4BCF2-3E2E-4EDB-A823-F9D21B842B28}" type="parTrans" cxnId="{BD64E3AA-387B-4AD0-AE02-D26CA6100E53}">
      <dgm:prSet/>
      <dgm:spPr/>
      <dgm:t>
        <a:bodyPr/>
        <a:lstStyle/>
        <a:p>
          <a:endParaRPr lang="fr-FR"/>
        </a:p>
      </dgm:t>
    </dgm:pt>
    <dgm:pt modelId="{555302AB-F7F8-4DC1-89E6-CD62FD47DA50}" type="sibTrans" cxnId="{BD64E3AA-387B-4AD0-AE02-D26CA6100E53}">
      <dgm:prSet/>
      <dgm:spPr/>
      <dgm:t>
        <a:bodyPr/>
        <a:lstStyle/>
        <a:p>
          <a:endParaRPr lang="fr-FR"/>
        </a:p>
      </dgm:t>
    </dgm:pt>
    <dgm:pt modelId="{436461DB-961A-4C92-B055-C757DEC15994}">
      <dgm:prSet phldrT="[Texte]" custT="1"/>
      <dgm:spPr/>
      <dgm:t>
        <a:bodyPr/>
        <a:lstStyle/>
        <a:p>
          <a:r>
            <a:rPr lang="fr-FR" sz="2200" dirty="0"/>
            <a:t>Sciences de l’ingénieur</a:t>
          </a:r>
        </a:p>
      </dgm:t>
    </dgm:pt>
    <dgm:pt modelId="{AD15A6CB-20AC-4B72-8F9C-5DDF2C19F3C6}" type="parTrans" cxnId="{C358F596-0C02-46A7-95D5-535A70B8136C}">
      <dgm:prSet/>
      <dgm:spPr/>
      <dgm:t>
        <a:bodyPr/>
        <a:lstStyle/>
        <a:p>
          <a:endParaRPr lang="fr-FR"/>
        </a:p>
      </dgm:t>
    </dgm:pt>
    <dgm:pt modelId="{6E8E02EF-B5BD-44B8-A68C-0D935DE897E7}" type="sibTrans" cxnId="{C358F596-0C02-46A7-95D5-535A70B8136C}">
      <dgm:prSet/>
      <dgm:spPr/>
      <dgm:t>
        <a:bodyPr/>
        <a:lstStyle/>
        <a:p>
          <a:endParaRPr lang="fr-FR"/>
        </a:p>
      </dgm:t>
    </dgm:pt>
    <dgm:pt modelId="{8B131952-4308-4089-BDAD-EE554CE07FE1}">
      <dgm:prSet phldrT="[Texte]" custT="1"/>
      <dgm:spPr/>
      <dgm:t>
        <a:bodyPr/>
        <a:lstStyle/>
        <a:p>
          <a:r>
            <a:rPr lang="fr-FR" sz="2200" dirty="0"/>
            <a:t>Maths</a:t>
          </a:r>
        </a:p>
      </dgm:t>
    </dgm:pt>
    <dgm:pt modelId="{263313A5-14C1-45FC-B1B1-19A7024F0D05}" type="parTrans" cxnId="{23231BA8-2208-4A9A-A1C5-22CBFA6B0E99}">
      <dgm:prSet/>
      <dgm:spPr/>
      <dgm:t>
        <a:bodyPr/>
        <a:lstStyle/>
        <a:p>
          <a:endParaRPr lang="fr-FR"/>
        </a:p>
      </dgm:t>
    </dgm:pt>
    <dgm:pt modelId="{D0D0CA71-066B-43E6-B4C4-1F4E4AB4B890}" type="sibTrans" cxnId="{23231BA8-2208-4A9A-A1C5-22CBFA6B0E99}">
      <dgm:prSet/>
      <dgm:spPr/>
      <dgm:t>
        <a:bodyPr/>
        <a:lstStyle/>
        <a:p>
          <a:endParaRPr lang="fr-FR"/>
        </a:p>
      </dgm:t>
    </dgm:pt>
    <dgm:pt modelId="{4322B49E-F74A-43F4-9A3A-0FDA12A4BF14}" type="pres">
      <dgm:prSet presAssocID="{6987C374-CECF-4470-BA16-F189DDE4A23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AD75D5-6EB7-40C4-9D41-AF040D1DA0D6}" type="pres">
      <dgm:prSet presAssocID="{C0E985A7-9B7A-4483-A11F-7DAC1304E14B}" presName="composite" presStyleCnt="0"/>
      <dgm:spPr/>
    </dgm:pt>
    <dgm:pt modelId="{854AA12D-3AF9-4BE8-A297-254E8368F11D}" type="pres">
      <dgm:prSet presAssocID="{C0E985A7-9B7A-4483-A11F-7DAC1304E14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805A2B-D30F-4DEF-9082-E2DEB0312370}" type="pres">
      <dgm:prSet presAssocID="{C0E985A7-9B7A-4483-A11F-7DAC1304E14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7A2C0A-43E5-4D53-9B3E-7A8810E121AB}" type="pres">
      <dgm:prSet presAssocID="{59A4A6B5-7D4D-4C3B-A8A2-46185AB4C12E}" presName="sp" presStyleCnt="0"/>
      <dgm:spPr/>
    </dgm:pt>
    <dgm:pt modelId="{B1592340-30DF-498A-A17B-80492A57A748}" type="pres">
      <dgm:prSet presAssocID="{A943CD35-F35D-4E36-AD43-3F95AD7EAD31}" presName="composite" presStyleCnt="0"/>
      <dgm:spPr/>
    </dgm:pt>
    <dgm:pt modelId="{9D82E3CC-EE47-4822-81B0-D81A282E360A}" type="pres">
      <dgm:prSet presAssocID="{A943CD35-F35D-4E36-AD43-3F95AD7EAD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F1462B-A432-45D7-B2C4-42F4C3CB5450}" type="pres">
      <dgm:prSet presAssocID="{A943CD35-F35D-4E36-AD43-3F95AD7EAD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CA61A8F-308E-466C-BF0F-44EEDE7F054A}" type="pres">
      <dgm:prSet presAssocID="{F22C2FD6-E069-4591-823F-B27C69230585}" presName="sp" presStyleCnt="0"/>
      <dgm:spPr/>
    </dgm:pt>
    <dgm:pt modelId="{C40B104E-ACD9-4BEB-9DEF-7862BBA4C1B0}" type="pres">
      <dgm:prSet presAssocID="{90E88701-7816-42EE-889A-628D8D59F8FE}" presName="composite" presStyleCnt="0"/>
      <dgm:spPr/>
    </dgm:pt>
    <dgm:pt modelId="{7ADA4436-5A7B-4636-BFB2-C25B278284D7}" type="pres">
      <dgm:prSet presAssocID="{90E88701-7816-42EE-889A-628D8D59F8F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9CF7A7-584F-402F-85A7-75E34175BE5D}" type="pres">
      <dgm:prSet presAssocID="{90E88701-7816-42EE-889A-628D8D59F8F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358F596-0C02-46A7-95D5-535A70B8136C}" srcId="{C0E985A7-9B7A-4483-A11F-7DAC1304E14B}" destId="{436461DB-961A-4C92-B055-C757DEC15994}" srcOrd="2" destOrd="0" parTransId="{AD15A6CB-20AC-4B72-8F9C-5DDF2C19F3C6}" sibTransId="{6E8E02EF-B5BD-44B8-A68C-0D935DE897E7}"/>
    <dgm:cxn modelId="{BA6DA5DE-4586-46B4-A1A8-A6ECED5FCEEC}" type="presOf" srcId="{436461DB-961A-4C92-B055-C757DEC15994}" destId="{99805A2B-D30F-4DEF-9082-E2DEB0312370}" srcOrd="0" destOrd="2" presId="urn:microsoft.com/office/officeart/2005/8/layout/chevron2"/>
    <dgm:cxn modelId="{809274F8-E1A5-4BBE-83E1-F283C94E2651}" type="presOf" srcId="{FF1EA094-BCA9-413C-8083-F7BB1BC8DF63}" destId="{99805A2B-D30F-4DEF-9082-E2DEB0312370}" srcOrd="0" destOrd="1" presId="urn:microsoft.com/office/officeart/2005/8/layout/chevron2"/>
    <dgm:cxn modelId="{1062B10C-2741-4559-A09E-96B30DBB3A52}" srcId="{6987C374-CECF-4470-BA16-F189DDE4A233}" destId="{A943CD35-F35D-4E36-AD43-3F95AD7EAD31}" srcOrd="1" destOrd="0" parTransId="{2F9B90EC-1E27-4C9D-9891-2CAEE1EE9B61}" sibTransId="{F22C2FD6-E069-4591-823F-B27C69230585}"/>
    <dgm:cxn modelId="{AE86E017-7EA4-493A-8E0E-DFE9754FD590}" type="presOf" srcId="{5C161BBD-778F-4E2B-AE0A-4579A0FDDF26}" destId="{1EF1462B-A432-45D7-B2C4-42F4C3CB5450}" srcOrd="0" destOrd="1" presId="urn:microsoft.com/office/officeart/2005/8/layout/chevron2"/>
    <dgm:cxn modelId="{9DBFE439-884A-43C8-AF54-0E6891B197C1}" type="presOf" srcId="{90E88701-7816-42EE-889A-628D8D59F8FE}" destId="{7ADA4436-5A7B-4636-BFB2-C25B278284D7}" srcOrd="0" destOrd="0" presId="urn:microsoft.com/office/officeart/2005/8/layout/chevron2"/>
    <dgm:cxn modelId="{E755BFE2-AB15-4496-B0D4-5B2D64DD3D2A}" type="presOf" srcId="{A943CD35-F35D-4E36-AD43-3F95AD7EAD31}" destId="{9D82E3CC-EE47-4822-81B0-D81A282E360A}" srcOrd="0" destOrd="0" presId="urn:microsoft.com/office/officeart/2005/8/layout/chevron2"/>
    <dgm:cxn modelId="{4F146627-18DF-445F-B129-8559E9A1F764}" srcId="{A943CD35-F35D-4E36-AD43-3F95AD7EAD31}" destId="{5C161BBD-778F-4E2B-AE0A-4579A0FDDF26}" srcOrd="1" destOrd="0" parTransId="{6C2C6153-5FA4-4101-864A-258494C32D11}" sibTransId="{EB8D47F2-7017-403E-9B3F-A02CC08D8FB8}"/>
    <dgm:cxn modelId="{23231BA8-2208-4A9A-A1C5-22CBFA6B0E99}" srcId="{A943CD35-F35D-4E36-AD43-3F95AD7EAD31}" destId="{8B131952-4308-4089-BDAD-EE554CE07FE1}" srcOrd="0" destOrd="0" parTransId="{263313A5-14C1-45FC-B1B1-19A7024F0D05}" sibTransId="{D0D0CA71-066B-43E6-B4C4-1F4E4AB4B890}"/>
    <dgm:cxn modelId="{379BC260-173F-440B-B4DD-9658CCCB8E58}" type="presOf" srcId="{C0E985A7-9B7A-4483-A11F-7DAC1304E14B}" destId="{854AA12D-3AF9-4BE8-A297-254E8368F11D}" srcOrd="0" destOrd="0" presId="urn:microsoft.com/office/officeart/2005/8/layout/chevron2"/>
    <dgm:cxn modelId="{C82A6513-5E68-4A93-93BC-5180F78CF13B}" srcId="{6987C374-CECF-4470-BA16-F189DDE4A233}" destId="{C0E985A7-9B7A-4483-A11F-7DAC1304E14B}" srcOrd="0" destOrd="0" parTransId="{4F3BB8E7-4DBA-4FEA-8428-A4ABC671670E}" sibTransId="{59A4A6B5-7D4D-4C3B-A8A2-46185AB4C12E}"/>
    <dgm:cxn modelId="{7271794C-89ED-4D82-87BD-E868574CEBE8}" type="presOf" srcId="{AA0B82E9-FB77-4848-A159-BCC48FB47D9B}" destId="{99805A2B-D30F-4DEF-9082-E2DEB0312370}" srcOrd="0" destOrd="0" presId="urn:microsoft.com/office/officeart/2005/8/layout/chevron2"/>
    <dgm:cxn modelId="{BD64E3AA-387B-4AD0-AE02-D26CA6100E53}" srcId="{90E88701-7816-42EE-889A-628D8D59F8FE}" destId="{7F9E1887-34ED-4B98-95FB-34479D390D88}" srcOrd="0" destOrd="0" parTransId="{A7A4BCF2-3E2E-4EDB-A823-F9D21B842B28}" sibTransId="{555302AB-F7F8-4DC1-89E6-CD62FD47DA50}"/>
    <dgm:cxn modelId="{33C28C6D-BEF0-4578-842A-9661C182A65A}" type="presOf" srcId="{6987C374-CECF-4470-BA16-F189DDE4A233}" destId="{4322B49E-F74A-43F4-9A3A-0FDA12A4BF14}" srcOrd="0" destOrd="0" presId="urn:microsoft.com/office/officeart/2005/8/layout/chevron2"/>
    <dgm:cxn modelId="{6EBA1677-FCE7-4CFB-8732-863B7E50A186}" srcId="{C0E985A7-9B7A-4483-A11F-7DAC1304E14B}" destId="{AA0B82E9-FB77-4848-A159-BCC48FB47D9B}" srcOrd="0" destOrd="0" parTransId="{77D5134A-8460-4785-8056-400EC5405DE5}" sibTransId="{CF2905A3-8327-497D-B02C-448F8EF02FB8}"/>
    <dgm:cxn modelId="{FBD853B2-7D21-4A00-9593-DB2C650D8F11}" srcId="{6987C374-CECF-4470-BA16-F189DDE4A233}" destId="{90E88701-7816-42EE-889A-628D8D59F8FE}" srcOrd="2" destOrd="0" parTransId="{8B561608-BF61-49BE-AF8B-0DC7AA5FB5C0}" sibTransId="{086A00C5-0629-4712-9C9C-FD6EF3E5A326}"/>
    <dgm:cxn modelId="{9ADAC002-0795-462A-B73F-C397DE265ECE}" type="presOf" srcId="{7F9E1887-34ED-4B98-95FB-34479D390D88}" destId="{C49CF7A7-584F-402F-85A7-75E34175BE5D}" srcOrd="0" destOrd="0" presId="urn:microsoft.com/office/officeart/2005/8/layout/chevron2"/>
    <dgm:cxn modelId="{600C7785-64EF-413A-9E82-DFA3046B6B80}" type="presOf" srcId="{8B131952-4308-4089-BDAD-EE554CE07FE1}" destId="{1EF1462B-A432-45D7-B2C4-42F4C3CB5450}" srcOrd="0" destOrd="0" presId="urn:microsoft.com/office/officeart/2005/8/layout/chevron2"/>
    <dgm:cxn modelId="{EAEF02E3-EA4A-41E5-B83A-88D5AB0EF574}" srcId="{C0E985A7-9B7A-4483-A11F-7DAC1304E14B}" destId="{FF1EA094-BCA9-413C-8083-F7BB1BC8DF63}" srcOrd="1" destOrd="0" parTransId="{5E7AC1D7-1402-48E4-9894-4AFB0613F2F7}" sibTransId="{1A871462-2B64-4292-A7F0-880F4F909E18}"/>
    <dgm:cxn modelId="{C92C0AFE-F56C-472C-9A23-752E970BCF52}" type="presParOf" srcId="{4322B49E-F74A-43F4-9A3A-0FDA12A4BF14}" destId="{FDAD75D5-6EB7-40C4-9D41-AF040D1DA0D6}" srcOrd="0" destOrd="0" presId="urn:microsoft.com/office/officeart/2005/8/layout/chevron2"/>
    <dgm:cxn modelId="{3E4C5B00-9C86-476B-BF6F-3C8C10152B77}" type="presParOf" srcId="{FDAD75D5-6EB7-40C4-9D41-AF040D1DA0D6}" destId="{854AA12D-3AF9-4BE8-A297-254E8368F11D}" srcOrd="0" destOrd="0" presId="urn:microsoft.com/office/officeart/2005/8/layout/chevron2"/>
    <dgm:cxn modelId="{84B46D91-594C-40D5-8D24-D8C5C3202604}" type="presParOf" srcId="{FDAD75D5-6EB7-40C4-9D41-AF040D1DA0D6}" destId="{99805A2B-D30F-4DEF-9082-E2DEB0312370}" srcOrd="1" destOrd="0" presId="urn:microsoft.com/office/officeart/2005/8/layout/chevron2"/>
    <dgm:cxn modelId="{470F474F-8657-43F4-AF75-D5CD599742AD}" type="presParOf" srcId="{4322B49E-F74A-43F4-9A3A-0FDA12A4BF14}" destId="{F97A2C0A-43E5-4D53-9B3E-7A8810E121AB}" srcOrd="1" destOrd="0" presId="urn:microsoft.com/office/officeart/2005/8/layout/chevron2"/>
    <dgm:cxn modelId="{EAD34034-D506-43FD-A994-F151E6E3B5B1}" type="presParOf" srcId="{4322B49E-F74A-43F4-9A3A-0FDA12A4BF14}" destId="{B1592340-30DF-498A-A17B-80492A57A748}" srcOrd="2" destOrd="0" presId="urn:microsoft.com/office/officeart/2005/8/layout/chevron2"/>
    <dgm:cxn modelId="{7DD157A9-7238-4E4F-94ED-ED8E4C379C63}" type="presParOf" srcId="{B1592340-30DF-498A-A17B-80492A57A748}" destId="{9D82E3CC-EE47-4822-81B0-D81A282E360A}" srcOrd="0" destOrd="0" presId="urn:microsoft.com/office/officeart/2005/8/layout/chevron2"/>
    <dgm:cxn modelId="{87E3E502-912A-4E04-8BF4-816F55D71F5D}" type="presParOf" srcId="{B1592340-30DF-498A-A17B-80492A57A748}" destId="{1EF1462B-A432-45D7-B2C4-42F4C3CB5450}" srcOrd="1" destOrd="0" presId="urn:microsoft.com/office/officeart/2005/8/layout/chevron2"/>
    <dgm:cxn modelId="{621D4677-7F57-47D9-A1CC-565A86D9561A}" type="presParOf" srcId="{4322B49E-F74A-43F4-9A3A-0FDA12A4BF14}" destId="{ECA61A8F-308E-466C-BF0F-44EEDE7F054A}" srcOrd="3" destOrd="0" presId="urn:microsoft.com/office/officeart/2005/8/layout/chevron2"/>
    <dgm:cxn modelId="{290FC962-FE56-4FA9-8C55-E4C4933FB819}" type="presParOf" srcId="{4322B49E-F74A-43F4-9A3A-0FDA12A4BF14}" destId="{C40B104E-ACD9-4BEB-9DEF-7862BBA4C1B0}" srcOrd="4" destOrd="0" presId="urn:microsoft.com/office/officeart/2005/8/layout/chevron2"/>
    <dgm:cxn modelId="{7C4D82F2-111A-4543-99E9-9A8DC0AC19D9}" type="presParOf" srcId="{C40B104E-ACD9-4BEB-9DEF-7862BBA4C1B0}" destId="{7ADA4436-5A7B-4636-BFB2-C25B278284D7}" srcOrd="0" destOrd="0" presId="urn:microsoft.com/office/officeart/2005/8/layout/chevron2"/>
    <dgm:cxn modelId="{FFB695D0-4B09-4929-965A-250DED103E42}" type="presParOf" srcId="{C40B104E-ACD9-4BEB-9DEF-7862BBA4C1B0}" destId="{C49CF7A7-584F-402F-85A7-75E34175BE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AA12D-3AF9-4BE8-A297-254E8368F11D}">
      <dsp:nvSpPr>
        <dsp:cNvPr id="0" name=""/>
        <dsp:cNvSpPr/>
      </dsp:nvSpPr>
      <dsp:spPr>
        <a:xfrm rot="5400000">
          <a:off x="-289643" y="292778"/>
          <a:ext cx="1930955" cy="135166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/>
            <a:t>1ère</a:t>
          </a:r>
        </a:p>
      </dsp:txBody>
      <dsp:txXfrm rot="-5400000">
        <a:off x="1" y="678968"/>
        <a:ext cx="1351668" cy="579287"/>
      </dsp:txXfrm>
    </dsp:sp>
    <dsp:sp modelId="{99805A2B-D30F-4DEF-9082-E2DEB0312370}">
      <dsp:nvSpPr>
        <dsp:cNvPr id="0" name=""/>
        <dsp:cNvSpPr/>
      </dsp:nvSpPr>
      <dsp:spPr>
        <a:xfrm rot="5400000">
          <a:off x="3231872" y="-1877068"/>
          <a:ext cx="1255121" cy="501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Maths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Physique-Chimie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SVT</a:t>
          </a:r>
        </a:p>
      </dsp:txBody>
      <dsp:txXfrm rot="-5400000">
        <a:off x="1351669" y="64405"/>
        <a:ext cx="4954258" cy="1132581"/>
      </dsp:txXfrm>
    </dsp:sp>
    <dsp:sp modelId="{9D82E3CC-EE47-4822-81B0-D81A282E360A}">
      <dsp:nvSpPr>
        <dsp:cNvPr id="0" name=""/>
        <dsp:cNvSpPr/>
      </dsp:nvSpPr>
      <dsp:spPr>
        <a:xfrm rot="5400000">
          <a:off x="-289643" y="2032793"/>
          <a:ext cx="1930955" cy="1351668"/>
        </a:xfrm>
        <a:prstGeom prst="chevron">
          <a:avLst/>
        </a:prstGeom>
        <a:solidFill>
          <a:schemeClr val="accent5">
            <a:hueOff val="6986872"/>
            <a:satOff val="-13267"/>
            <a:lumOff val="1372"/>
            <a:alphaOff val="0"/>
          </a:schemeClr>
        </a:solidFill>
        <a:ln w="12700" cap="flat" cmpd="sng" algn="ctr">
          <a:solidFill>
            <a:schemeClr val="accent5">
              <a:hueOff val="6986872"/>
              <a:satOff val="-13267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/>
            <a:t>Term</a:t>
          </a:r>
          <a:endParaRPr lang="fr-FR" sz="3800" kern="1200" dirty="0"/>
        </a:p>
      </dsp:txBody>
      <dsp:txXfrm rot="-5400000">
        <a:off x="1" y="2418983"/>
        <a:ext cx="1351668" cy="579287"/>
      </dsp:txXfrm>
    </dsp:sp>
    <dsp:sp modelId="{1EF1462B-A432-45D7-B2C4-42F4C3CB5450}">
      <dsp:nvSpPr>
        <dsp:cNvPr id="0" name=""/>
        <dsp:cNvSpPr/>
      </dsp:nvSpPr>
      <dsp:spPr>
        <a:xfrm rot="5400000">
          <a:off x="3231872" y="-137053"/>
          <a:ext cx="1255121" cy="501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986872"/>
              <a:satOff val="-13267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b="1" kern="1200" dirty="0"/>
            <a:t>Physique-Chimie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 smtClean="0"/>
            <a:t>SVT                                                        </a:t>
          </a:r>
          <a:r>
            <a:rPr lang="fr-FR" sz="2300" i="0" kern="1200" dirty="0" smtClean="0">
              <a:sym typeface="Webdings" panose="05030102010509060703" pitchFamily="18" charset="2"/>
            </a:rPr>
            <a:t></a:t>
          </a:r>
          <a:r>
            <a:rPr lang="fr-FR" sz="2300" i="1" kern="1200" dirty="0" smtClean="0"/>
            <a:t>Option : Maths complémentaires</a:t>
          </a:r>
          <a:endParaRPr lang="fr-FR" sz="2300" kern="1200" dirty="0"/>
        </a:p>
      </dsp:txBody>
      <dsp:txXfrm rot="-5400000">
        <a:off x="1351669" y="1804420"/>
        <a:ext cx="4954258" cy="1132581"/>
      </dsp:txXfrm>
    </dsp:sp>
    <dsp:sp modelId="{7ADA4436-5A7B-4636-BFB2-C25B278284D7}">
      <dsp:nvSpPr>
        <dsp:cNvPr id="0" name=""/>
        <dsp:cNvSpPr/>
      </dsp:nvSpPr>
      <dsp:spPr>
        <a:xfrm rot="5400000">
          <a:off x="-289643" y="3772808"/>
          <a:ext cx="1930955" cy="1351668"/>
        </a:xfrm>
        <a:prstGeom prst="chevron">
          <a:avLst/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 w="12700" cap="flat" cmpd="sng" algn="ctr">
          <a:solidFill>
            <a:schemeClr val="accent5">
              <a:hueOff val="13973743"/>
              <a:satOff val="-26534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/>
            <a:t>Sup</a:t>
          </a:r>
        </a:p>
      </dsp:txBody>
      <dsp:txXfrm rot="-5400000">
        <a:off x="1" y="4158998"/>
        <a:ext cx="1351668" cy="579287"/>
      </dsp:txXfrm>
    </dsp:sp>
    <dsp:sp modelId="{C49CF7A7-584F-402F-85A7-75E34175BE5D}">
      <dsp:nvSpPr>
        <dsp:cNvPr id="0" name=""/>
        <dsp:cNvSpPr/>
      </dsp:nvSpPr>
      <dsp:spPr>
        <a:xfrm rot="5400000">
          <a:off x="3231872" y="1602961"/>
          <a:ext cx="1255121" cy="501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973743"/>
              <a:satOff val="-26534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300" kern="1200" dirty="0"/>
            <a:t>PASS / </a:t>
          </a:r>
          <a:r>
            <a:rPr lang="fr-FR" sz="2300" kern="1200" dirty="0" smtClean="0"/>
            <a:t>L.AS                                         Médecine, Maïeutique, Odontologie, Kinésithérapie, Pharmacie</a:t>
          </a:r>
          <a:endParaRPr lang="fr-FR" sz="2300" kern="1200" dirty="0"/>
        </a:p>
      </dsp:txBody>
      <dsp:txXfrm rot="-5400000">
        <a:off x="1351669" y="3544434"/>
        <a:ext cx="4954258" cy="1132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AA12D-3AF9-4BE8-A297-254E8368F11D}">
      <dsp:nvSpPr>
        <dsp:cNvPr id="0" name=""/>
        <dsp:cNvSpPr/>
      </dsp:nvSpPr>
      <dsp:spPr>
        <a:xfrm rot="5400000">
          <a:off x="-289643" y="292778"/>
          <a:ext cx="1930955" cy="135166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/>
            <a:t>1ère</a:t>
          </a:r>
        </a:p>
      </dsp:txBody>
      <dsp:txXfrm rot="-5400000">
        <a:off x="1" y="678968"/>
        <a:ext cx="1351668" cy="579287"/>
      </dsp:txXfrm>
    </dsp:sp>
    <dsp:sp modelId="{99805A2B-D30F-4DEF-9082-E2DEB0312370}">
      <dsp:nvSpPr>
        <dsp:cNvPr id="0" name=""/>
        <dsp:cNvSpPr/>
      </dsp:nvSpPr>
      <dsp:spPr>
        <a:xfrm rot="5400000">
          <a:off x="3231872" y="-1877068"/>
          <a:ext cx="1255121" cy="501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Maths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/>
            <a:t>Physique-Chimie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Sciences de l’ingénieur</a:t>
          </a:r>
        </a:p>
      </dsp:txBody>
      <dsp:txXfrm rot="-5400000">
        <a:off x="1351669" y="64405"/>
        <a:ext cx="4954258" cy="1132581"/>
      </dsp:txXfrm>
    </dsp:sp>
    <dsp:sp modelId="{9D82E3CC-EE47-4822-81B0-D81A282E360A}">
      <dsp:nvSpPr>
        <dsp:cNvPr id="0" name=""/>
        <dsp:cNvSpPr/>
      </dsp:nvSpPr>
      <dsp:spPr>
        <a:xfrm rot="5400000">
          <a:off x="-289643" y="2032793"/>
          <a:ext cx="1930955" cy="1351668"/>
        </a:xfrm>
        <a:prstGeom prst="chevron">
          <a:avLst/>
        </a:prstGeom>
        <a:solidFill>
          <a:schemeClr val="accent5">
            <a:hueOff val="6986872"/>
            <a:satOff val="-13267"/>
            <a:lumOff val="1372"/>
            <a:alphaOff val="0"/>
          </a:schemeClr>
        </a:solidFill>
        <a:ln w="12700" cap="flat" cmpd="sng" algn="ctr">
          <a:solidFill>
            <a:schemeClr val="accent5">
              <a:hueOff val="6986872"/>
              <a:satOff val="-13267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 err="1"/>
            <a:t>Term</a:t>
          </a:r>
          <a:endParaRPr lang="fr-FR" sz="3800" kern="1200" dirty="0"/>
        </a:p>
      </dsp:txBody>
      <dsp:txXfrm rot="-5400000">
        <a:off x="1" y="2418983"/>
        <a:ext cx="1351668" cy="579287"/>
      </dsp:txXfrm>
    </dsp:sp>
    <dsp:sp modelId="{1EF1462B-A432-45D7-B2C4-42F4C3CB5450}">
      <dsp:nvSpPr>
        <dsp:cNvPr id="0" name=""/>
        <dsp:cNvSpPr/>
      </dsp:nvSpPr>
      <dsp:spPr>
        <a:xfrm rot="5400000">
          <a:off x="3231872" y="-137053"/>
          <a:ext cx="1255121" cy="501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986872"/>
              <a:satOff val="-13267"/>
              <a:lumOff val="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Maths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b="1" kern="1200" dirty="0" smtClean="0"/>
            <a:t>Physique-Chimie                                </a:t>
          </a:r>
          <a:r>
            <a:rPr lang="fr-FR" sz="2200" b="1" kern="1200" dirty="0" smtClean="0">
              <a:sym typeface="Webdings" panose="05030102010509060703" pitchFamily="18" charset="2"/>
            </a:rPr>
            <a:t></a:t>
          </a:r>
          <a:r>
            <a:rPr lang="fr-FR" sz="2200" i="1" kern="1200" dirty="0" smtClean="0"/>
            <a:t>Option : Maths expertes</a:t>
          </a:r>
          <a:endParaRPr lang="fr-FR" sz="2200" b="1" kern="1200" dirty="0"/>
        </a:p>
      </dsp:txBody>
      <dsp:txXfrm rot="-5400000">
        <a:off x="1351669" y="1804420"/>
        <a:ext cx="4954258" cy="1132581"/>
      </dsp:txXfrm>
    </dsp:sp>
    <dsp:sp modelId="{7ADA4436-5A7B-4636-BFB2-C25B278284D7}">
      <dsp:nvSpPr>
        <dsp:cNvPr id="0" name=""/>
        <dsp:cNvSpPr/>
      </dsp:nvSpPr>
      <dsp:spPr>
        <a:xfrm rot="5400000">
          <a:off x="-289643" y="3772808"/>
          <a:ext cx="1930955" cy="1351668"/>
        </a:xfrm>
        <a:prstGeom prst="chevron">
          <a:avLst/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 w="12700" cap="flat" cmpd="sng" algn="ctr">
          <a:solidFill>
            <a:schemeClr val="accent5">
              <a:hueOff val="13973743"/>
              <a:satOff val="-26534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800" kern="1200" dirty="0"/>
            <a:t>Sup</a:t>
          </a:r>
        </a:p>
      </dsp:txBody>
      <dsp:txXfrm rot="-5400000">
        <a:off x="1" y="4158998"/>
        <a:ext cx="1351668" cy="579287"/>
      </dsp:txXfrm>
    </dsp:sp>
    <dsp:sp modelId="{C49CF7A7-584F-402F-85A7-75E34175BE5D}">
      <dsp:nvSpPr>
        <dsp:cNvPr id="0" name=""/>
        <dsp:cNvSpPr/>
      </dsp:nvSpPr>
      <dsp:spPr>
        <a:xfrm rot="5400000">
          <a:off x="3231872" y="1602961"/>
          <a:ext cx="1255121" cy="50155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973743"/>
              <a:satOff val="-26534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200" kern="1200" dirty="0"/>
            <a:t>CPGE (PCSI, MPSI</a:t>
          </a:r>
          <a:r>
            <a:rPr lang="fr-FR" sz="2200" kern="1200" dirty="0" smtClean="0"/>
            <a:t>…)                         Ingénieur</a:t>
          </a:r>
          <a:endParaRPr lang="fr-FR" sz="2200" kern="1200" dirty="0"/>
        </a:p>
      </dsp:txBody>
      <dsp:txXfrm rot="-5400000">
        <a:off x="1351669" y="3544434"/>
        <a:ext cx="4954258" cy="1132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85D827C-F71B-4FAA-84BC-917529DF4329}" type="datetime1">
              <a:rPr lang="fr-FR" smtClean="0"/>
              <a:t>03/05/2022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984F1A2-98F1-4AAD-8956-BAF80D48A1C7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256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8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9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0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1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2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3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4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5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6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7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8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9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0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1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2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3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4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5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6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7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8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9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0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1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2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3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4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5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6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7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8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9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0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1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2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3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4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5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6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7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8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9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0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1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2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3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4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5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6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7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8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9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0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1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2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3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4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5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6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7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8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9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0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1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2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3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4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5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6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7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8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9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0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1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2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3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4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5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6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7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8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9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0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1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2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3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4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5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6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7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8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9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0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1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2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3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4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5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6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7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8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9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0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1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2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3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4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5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6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7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8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9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0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1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2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3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4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5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6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7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8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9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orme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9" name="Forme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0" name="Forme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1D981B-D3A3-497E-BC67-191FCCDBE316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7" name="Ligne" descr="Ligne graphiqu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3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4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5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6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7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8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8589C-3B69-4935-B412-7B0893506FA8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167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3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4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5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6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7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8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9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0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41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586A4-430F-4797-A59B-7C92688517EB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255" name="Ligne" descr="Ligne graphiqu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e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7" name="Forme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8" name="Forme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9" name="Forme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0" name="Forme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1" name="Forme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2" name="Forme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3" name="Forme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4" name="Forme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5" name="Forme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6" name="Forme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7" name="Forme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8" name="Forme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9" name="Forme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0" name="Forme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1" name="Forme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2" name="Forme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3" name="Forme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4" name="Forme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5" name="Forme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6" name="Forme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7" name="Forme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8" name="Forme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9" name="Forme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0" name="Forme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1" name="Forme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2" name="Forme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3" name="Forme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4" name="Forme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5" name="Forme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6" name="Forme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7" name="Forme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8" name="Forme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89" name="Forme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0" name="Forme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1" name="Forme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2" name="Forme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3" name="Forme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4" name="Forme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5" name="Forme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6" name="Forme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7" name="Forme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8" name="Forme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9" name="Forme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0" name="Forme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1" name="Forme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2" name="Forme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3" name="Forme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4" name="Forme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5" name="Forme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6" name="Forme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7" name="Forme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8" name="Forme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9" name="Forme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0" name="Forme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1" name="Forme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2" name="Forme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3" name="Forme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4" name="Forme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5" name="Forme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6" name="Forme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7" name="Forme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8" name="Forme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9" name="Forme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0" name="Forme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1" name="Forme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2" name="Forme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3" name="Forme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4" name="Forme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5" name="Forme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6" name="Forme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7" name="Forme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8" name="Forme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9" name="Forme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0" name="Forme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1" name="Forme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2" name="Forme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3" name="Forme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4" name="Forme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5" name="Forme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6" name="Forme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7" name="Forme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8" name="Forme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9" name="Forme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0" name="Forme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1" name="Forme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2" name="Forme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3" name="Forme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4" name="Forme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5" name="Forme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6" name="Forme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7" name="Forme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8" name="Forme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49" name="Forme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0" name="Forme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1" name="Forme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2" name="Forme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3" name="Forme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4" name="Forme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5" name="Forme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6" name="Forme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7" name="Forme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8" name="Forme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59" name="Forme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0" name="Forme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1" name="Forme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2" name="Forme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3" name="Forme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4" name="Forme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5" name="Forme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6" name="Forme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7" name="Forme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8" name="Forme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9" name="Forme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0" name="Forme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1" name="Forme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2" name="Forme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3" name="Forme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4" name="Forme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5" name="Forme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6" name="Forme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7" name="Forme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78" name="Forme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558B3-B282-4951-A9AE-B135DA109921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158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0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1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4C14F0-23A2-43FA-A599-72FEEB0EE877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160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orme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1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2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3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4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D1C083-4B34-4C24-91E0-F3160739F774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85" name="Espace réservé du contenu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156" name="Ligne" descr="Ligne graphiqu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orme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8" name="Forme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59" name="Forme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0" name="Forme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1" name="Forme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2" name="Forme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3" name="Forme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4" name="Forme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5" name="Forme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6" name="Forme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7" name="Forme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8" name="Forme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69" name="Forme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0" name="Forme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1" name="Forme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2" name="Forme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3" name="Forme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4" name="Forme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5" name="Forme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6" name="Forme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7" name="Forme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8" name="Forme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79" name="Forme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0" name="Forme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1" name="Forme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2" name="Forme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3" name="Forme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4" name="Forme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5" name="Forme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6" name="Forme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7" name="Forme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8" name="Forme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89" name="Forme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0" name="Forme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1" name="Forme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2" name="Forme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3" name="Forme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4" name="Forme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5" name="Forme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6" name="Forme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7" name="Forme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8" name="Forme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199" name="Forme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0" name="Forme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1" name="Forme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2" name="Forme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3" name="Forme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4" name="Forme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5" name="Forme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6" name="Forme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7" name="Forme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8" name="Forme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09" name="Forme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0" name="Forme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1" name="Forme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2" name="Forme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3" name="Forme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4" name="Forme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5" name="Forme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6" name="Forme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7" name="Forme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8" name="Forme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19" name="Forme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0" name="Forme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1" name="Forme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2" name="Forme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3" name="Forme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4" name="Forme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5" name="Forme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6" name="Forme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7" name="Forme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8" name="Forme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29" name="Forme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  <p:sp>
          <p:nvSpPr>
            <p:cNvPr id="230" name="Forme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noProof="0" dirty="0">
                <a:ln>
                  <a:noFill/>
                </a:ln>
              </a:endParaRPr>
            </a:p>
          </p:txBody>
        </p:sp>
      </p:grp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3C6A80-430B-4DC5-BEA8-630C4F41A40E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90C5EC-C51F-4B37-BDAD-16058E18944C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grpSp>
        <p:nvGrpSpPr>
          <p:cNvPr id="615" name="cadre" descr="Graphique de boîte de dialogu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e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e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e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e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e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e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268249-7BF8-4D2A-A3F5-744482FD3EED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614" name="cadre" descr="Graphique de boîte de dialogu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e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e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e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e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e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e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e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e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e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e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e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e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e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e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e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e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e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e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e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e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e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e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e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e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e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e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e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e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e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e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e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e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e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e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e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e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e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e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e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e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e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e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e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e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e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e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e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e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e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e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e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e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e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e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e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e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e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e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e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e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e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e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e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e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e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e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e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e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e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e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e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e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e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e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e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e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e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e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e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e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e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e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e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e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e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e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e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e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e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e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e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e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e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e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e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e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e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e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e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e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e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e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e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e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e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e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e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e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e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e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e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e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e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e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e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e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e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e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e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e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e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e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e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e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e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e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e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e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e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e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e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e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e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e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e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e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e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e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e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e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e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e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e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e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e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e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e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e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e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e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e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e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e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e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e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e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e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e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e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e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fr-FR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ED6296-26BA-4900-81FF-35012AFF5636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C5566FB-92D9-46E9-95A3-CDDB8CB94D13}" type="datetime1">
              <a:rPr lang="fr-FR" noProof="0" smtClean="0"/>
              <a:t>03/05/2022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9029B1-D375-4F21-A869-DFDB9AC0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1979"/>
            <a:ext cx="12188825" cy="68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E853846-521D-4415-8DE2-3A0B02504B45}"/>
              </a:ext>
            </a:extLst>
          </p:cNvPr>
          <p:cNvGrpSpPr/>
          <p:nvPr/>
        </p:nvGrpSpPr>
        <p:grpSpPr>
          <a:xfrm>
            <a:off x="-34787" y="27856"/>
            <a:ext cx="3383956" cy="3066001"/>
            <a:chOff x="4634896" y="1162154"/>
            <a:chExt cx="3383956" cy="3066001"/>
          </a:xfrm>
        </p:grpSpPr>
        <p:pic>
          <p:nvPicPr>
            <p:cNvPr id="2" name="Picture 8" descr="Afficher l’image source">
              <a:extLst>
                <a:ext uri="{FF2B5EF4-FFF2-40B4-BE49-F238E27FC236}">
                  <a16:creationId xmlns:a16="http://schemas.microsoft.com/office/drawing/2014/main" id="{677F4E38-B586-4112-AF8B-4B181A0EC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634896" y="1162154"/>
              <a:ext cx="3383956" cy="306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2DF55242-D898-4F61-B17C-82CC77333782}"/>
                </a:ext>
              </a:extLst>
            </p:cNvPr>
            <p:cNvSpPr txBox="1"/>
            <p:nvPr/>
          </p:nvSpPr>
          <p:spPr>
            <a:xfrm>
              <a:off x="4957410" y="1972110"/>
              <a:ext cx="26357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Poursuite d’études</a:t>
              </a:r>
            </a:p>
          </p:txBody>
        </p:sp>
      </p:grpSp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48EA2748-6CE0-4710-85D5-E197A830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81" y="4573014"/>
            <a:ext cx="2093641" cy="2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AF887B0-FF00-4B9A-8569-E3B393DC8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334185"/>
              </p:ext>
            </p:extLst>
          </p:nvPr>
        </p:nvGraphicFramePr>
        <p:xfrm>
          <a:off x="3214092" y="404664"/>
          <a:ext cx="6367197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981844" y="2214733"/>
            <a:ext cx="13681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426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E853846-521D-4415-8DE2-3A0B02504B45}"/>
              </a:ext>
            </a:extLst>
          </p:cNvPr>
          <p:cNvGrpSpPr/>
          <p:nvPr/>
        </p:nvGrpSpPr>
        <p:grpSpPr>
          <a:xfrm>
            <a:off x="-34787" y="27856"/>
            <a:ext cx="3383956" cy="3066001"/>
            <a:chOff x="4634896" y="1162154"/>
            <a:chExt cx="3383956" cy="3066001"/>
          </a:xfrm>
        </p:grpSpPr>
        <p:pic>
          <p:nvPicPr>
            <p:cNvPr id="2" name="Picture 8" descr="Afficher l’image source">
              <a:extLst>
                <a:ext uri="{FF2B5EF4-FFF2-40B4-BE49-F238E27FC236}">
                  <a16:creationId xmlns:a16="http://schemas.microsoft.com/office/drawing/2014/main" id="{677F4E38-B586-4112-AF8B-4B181A0EC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634896" y="1162154"/>
              <a:ext cx="3383956" cy="306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2DF55242-D898-4F61-B17C-82CC77333782}"/>
                </a:ext>
              </a:extLst>
            </p:cNvPr>
            <p:cNvSpPr txBox="1"/>
            <p:nvPr/>
          </p:nvSpPr>
          <p:spPr>
            <a:xfrm>
              <a:off x="4957410" y="1972110"/>
              <a:ext cx="26357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Poursuite d’études</a:t>
              </a:r>
            </a:p>
          </p:txBody>
        </p:sp>
      </p:grpSp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48EA2748-6CE0-4710-85D5-E197A830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81" y="4573014"/>
            <a:ext cx="2093641" cy="2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EAF887B0-FF00-4B9A-8569-E3B393DC8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999132"/>
              </p:ext>
            </p:extLst>
          </p:nvPr>
        </p:nvGraphicFramePr>
        <p:xfrm>
          <a:off x="3214092" y="404664"/>
          <a:ext cx="6367197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981844" y="2214733"/>
            <a:ext cx="136815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</a:t>
            </a:r>
            <a:endParaRPr lang="fr-F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97785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AF4BE09-407D-49AB-96A8-354DA059631A}"/>
              </a:ext>
            </a:extLst>
          </p:cNvPr>
          <p:cNvGrpSpPr/>
          <p:nvPr/>
        </p:nvGrpSpPr>
        <p:grpSpPr>
          <a:xfrm>
            <a:off x="1564868" y="139139"/>
            <a:ext cx="2911595" cy="2638023"/>
            <a:chOff x="2525700" y="530037"/>
            <a:chExt cx="2911595" cy="2638023"/>
          </a:xfrm>
        </p:grpSpPr>
        <p:pic>
          <p:nvPicPr>
            <p:cNvPr id="3" name="Picture 8" descr="Afficher l’image source">
              <a:extLst>
                <a:ext uri="{FF2B5EF4-FFF2-40B4-BE49-F238E27FC236}">
                  <a16:creationId xmlns:a16="http://schemas.microsoft.com/office/drawing/2014/main" id="{8066D0EC-FD05-4EAE-ADDE-9B0D1DDBC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2525700" y="530037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892D6A4-C5D5-4987-8761-9BA734BC1E3B}"/>
                </a:ext>
              </a:extLst>
            </p:cNvPr>
            <p:cNvSpPr txBox="1"/>
            <p:nvPr/>
          </p:nvSpPr>
          <p:spPr>
            <a:xfrm>
              <a:off x="2854052" y="1340768"/>
              <a:ext cx="24857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Horaires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B541A41-ACFB-45E3-9EB8-AEEE3BD14D8E}"/>
              </a:ext>
            </a:extLst>
          </p:cNvPr>
          <p:cNvGrpSpPr/>
          <p:nvPr/>
        </p:nvGrpSpPr>
        <p:grpSpPr>
          <a:xfrm>
            <a:off x="908020" y="3856513"/>
            <a:ext cx="3241615" cy="2856310"/>
            <a:chOff x="4109876" y="447527"/>
            <a:chExt cx="2911595" cy="2638023"/>
          </a:xfrm>
        </p:grpSpPr>
        <p:pic>
          <p:nvPicPr>
            <p:cNvPr id="5" name="Picture 8" descr="Afficher l’image source">
              <a:extLst>
                <a:ext uri="{FF2B5EF4-FFF2-40B4-BE49-F238E27FC236}">
                  <a16:creationId xmlns:a16="http://schemas.microsoft.com/office/drawing/2014/main" id="{AD5020D3-CCF5-4365-9B40-DFCC9D10A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109876" y="447527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39EA46-B8C6-4EF5-B52C-BA17C6BA0EFD}"/>
                </a:ext>
              </a:extLst>
            </p:cNvPr>
            <p:cNvSpPr txBox="1"/>
            <p:nvPr/>
          </p:nvSpPr>
          <p:spPr>
            <a:xfrm>
              <a:off x="4267585" y="1128122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Thèmes étudiés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36BDB44-81FE-4C44-9DAC-FF2A388C0B52}"/>
              </a:ext>
            </a:extLst>
          </p:cNvPr>
          <p:cNvGrpSpPr/>
          <p:nvPr/>
        </p:nvGrpSpPr>
        <p:grpSpPr>
          <a:xfrm>
            <a:off x="7246540" y="64012"/>
            <a:ext cx="3147200" cy="2788281"/>
            <a:chOff x="8070316" y="435585"/>
            <a:chExt cx="2911595" cy="2638023"/>
          </a:xfrm>
        </p:grpSpPr>
        <p:pic>
          <p:nvPicPr>
            <p:cNvPr id="7" name="Picture 8" descr="Afficher l’image source">
              <a:extLst>
                <a:ext uri="{FF2B5EF4-FFF2-40B4-BE49-F238E27FC236}">
                  <a16:creationId xmlns:a16="http://schemas.microsoft.com/office/drawing/2014/main" id="{F9CE75CB-60F1-4BDB-A767-ABEC547C0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8070316" y="435585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E51188-A2A3-42E0-9B40-346A07A490D4}"/>
                </a:ext>
              </a:extLst>
            </p:cNvPr>
            <p:cNvSpPr txBox="1"/>
            <p:nvPr/>
          </p:nvSpPr>
          <p:spPr>
            <a:xfrm>
              <a:off x="8283239" y="1031321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 </a:t>
              </a:r>
            </a:p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qui ?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2F0258-BBF0-4155-9B70-C7C5696976E2}"/>
              </a:ext>
            </a:extLst>
          </p:cNvPr>
          <p:cNvGrpSpPr/>
          <p:nvPr/>
        </p:nvGrpSpPr>
        <p:grpSpPr>
          <a:xfrm>
            <a:off x="8038628" y="3633428"/>
            <a:ext cx="3383956" cy="3066001"/>
            <a:chOff x="4634896" y="1162154"/>
            <a:chExt cx="3383956" cy="3066001"/>
          </a:xfrm>
        </p:grpSpPr>
        <p:pic>
          <p:nvPicPr>
            <p:cNvPr id="12" name="Picture 8" descr="Afficher l’image source">
              <a:extLst>
                <a:ext uri="{FF2B5EF4-FFF2-40B4-BE49-F238E27FC236}">
                  <a16:creationId xmlns:a16="http://schemas.microsoft.com/office/drawing/2014/main" id="{A23873F1-11DA-4D0F-8054-A6860C18B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634896" y="1162154"/>
              <a:ext cx="3383956" cy="306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285DAC1-FB73-49C3-9A3A-88CDC5C36D95}"/>
                </a:ext>
              </a:extLst>
            </p:cNvPr>
            <p:cNvSpPr txBox="1"/>
            <p:nvPr/>
          </p:nvSpPr>
          <p:spPr>
            <a:xfrm>
              <a:off x="4957410" y="1972110"/>
              <a:ext cx="26357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Poursuited’études</a:t>
              </a:r>
              <a:endPara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EEB42DA-A809-4403-B358-4E80EB777DD6}"/>
              </a:ext>
            </a:extLst>
          </p:cNvPr>
          <p:cNvSpPr txBox="1"/>
          <p:nvPr/>
        </p:nvSpPr>
        <p:spPr>
          <a:xfrm>
            <a:off x="3214092" y="2552020"/>
            <a:ext cx="4824536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rPr>
              <a:t>Spécialité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182350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47362F5-858D-4502-B7E4-4CBD34B092F0}"/>
              </a:ext>
            </a:extLst>
          </p:cNvPr>
          <p:cNvSpPr txBox="1"/>
          <p:nvPr/>
        </p:nvSpPr>
        <p:spPr>
          <a:xfrm>
            <a:off x="4006180" y="692339"/>
            <a:ext cx="648072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h  </a:t>
            </a:r>
            <a:r>
              <a:rPr lang="fr-FR" sz="4400" dirty="0">
                <a:solidFill>
                  <a:schemeClr val="bg1"/>
                </a:solidFill>
              </a:rPr>
              <a:t>en classe de </a:t>
            </a:r>
            <a:r>
              <a:rPr lang="fr-FR" sz="4400" b="1" dirty="0">
                <a:solidFill>
                  <a:schemeClr val="bg1"/>
                </a:solidFill>
              </a:rPr>
              <a:t>Première</a:t>
            </a:r>
          </a:p>
          <a:p>
            <a:pPr algn="ctr">
              <a:lnSpc>
                <a:spcPct val="90000"/>
              </a:lnSpc>
            </a:pPr>
            <a:r>
              <a:rPr lang="fr-FR" sz="4400" dirty="0">
                <a:solidFill>
                  <a:schemeClr val="bg1"/>
                </a:solidFill>
              </a:rPr>
              <a:t>2 h  Cours       2 h   TP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A21B80-20D9-4A41-A9A3-4BC800691316}"/>
              </a:ext>
            </a:extLst>
          </p:cNvPr>
          <p:cNvSpPr txBox="1"/>
          <p:nvPr/>
        </p:nvSpPr>
        <p:spPr>
          <a:xfrm>
            <a:off x="4222204" y="4869160"/>
            <a:ext cx="6552728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h  </a:t>
            </a:r>
            <a:r>
              <a:rPr lang="fr-FR" sz="4400" dirty="0">
                <a:solidFill>
                  <a:schemeClr val="bg1"/>
                </a:solidFill>
              </a:rPr>
              <a:t>en classe de </a:t>
            </a:r>
            <a:r>
              <a:rPr lang="fr-FR" sz="4400" b="1" dirty="0">
                <a:solidFill>
                  <a:schemeClr val="bg1"/>
                </a:solidFill>
              </a:rPr>
              <a:t>Terminale</a:t>
            </a:r>
          </a:p>
          <a:p>
            <a:pPr algn="ctr">
              <a:lnSpc>
                <a:spcPct val="90000"/>
              </a:lnSpc>
            </a:pPr>
            <a:r>
              <a:rPr lang="fr-FR" sz="4400" dirty="0">
                <a:solidFill>
                  <a:schemeClr val="bg1"/>
                </a:solidFill>
              </a:rPr>
              <a:t>4 h  Cours       2 h   TP</a:t>
            </a:r>
          </a:p>
        </p:txBody>
      </p:sp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9FF13C08-E146-4538-A3A0-D6ECB35B7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490">
            <a:off x="77428" y="108614"/>
            <a:ext cx="2911595" cy="26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B77AF3A-A917-43A6-BE63-F348D2126AF8}"/>
              </a:ext>
            </a:extLst>
          </p:cNvPr>
          <p:cNvSpPr txBox="1"/>
          <p:nvPr/>
        </p:nvSpPr>
        <p:spPr>
          <a:xfrm>
            <a:off x="432896" y="963183"/>
            <a:ext cx="2485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rPr>
              <a:t>Horaires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13B11AE-B289-4FE6-959C-A4C48A458D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BE3C4"/>
              </a:clrFrom>
              <a:clrTo>
                <a:srgbClr val="FBE3C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4532" y="2204864"/>
            <a:ext cx="4794378" cy="23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9870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AF4BE09-407D-49AB-96A8-354DA059631A}"/>
              </a:ext>
            </a:extLst>
          </p:cNvPr>
          <p:cNvGrpSpPr/>
          <p:nvPr/>
        </p:nvGrpSpPr>
        <p:grpSpPr>
          <a:xfrm>
            <a:off x="1564868" y="139139"/>
            <a:ext cx="2911595" cy="2638023"/>
            <a:chOff x="2525700" y="530037"/>
            <a:chExt cx="2911595" cy="2638023"/>
          </a:xfrm>
        </p:grpSpPr>
        <p:pic>
          <p:nvPicPr>
            <p:cNvPr id="3" name="Picture 8" descr="Afficher l’image source">
              <a:extLst>
                <a:ext uri="{FF2B5EF4-FFF2-40B4-BE49-F238E27FC236}">
                  <a16:creationId xmlns:a16="http://schemas.microsoft.com/office/drawing/2014/main" id="{8066D0EC-FD05-4EAE-ADDE-9B0D1DDBC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2525700" y="530037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892D6A4-C5D5-4987-8761-9BA734BC1E3B}"/>
                </a:ext>
              </a:extLst>
            </p:cNvPr>
            <p:cNvSpPr txBox="1"/>
            <p:nvPr/>
          </p:nvSpPr>
          <p:spPr>
            <a:xfrm>
              <a:off x="2854052" y="1340768"/>
              <a:ext cx="24857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Horaires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B541A41-ACFB-45E3-9EB8-AEEE3BD14D8E}"/>
              </a:ext>
            </a:extLst>
          </p:cNvPr>
          <p:cNvGrpSpPr/>
          <p:nvPr/>
        </p:nvGrpSpPr>
        <p:grpSpPr>
          <a:xfrm>
            <a:off x="908020" y="3856513"/>
            <a:ext cx="3241615" cy="2856310"/>
            <a:chOff x="4109876" y="447527"/>
            <a:chExt cx="2911595" cy="2638023"/>
          </a:xfrm>
        </p:grpSpPr>
        <p:pic>
          <p:nvPicPr>
            <p:cNvPr id="5" name="Picture 8" descr="Afficher l’image source">
              <a:extLst>
                <a:ext uri="{FF2B5EF4-FFF2-40B4-BE49-F238E27FC236}">
                  <a16:creationId xmlns:a16="http://schemas.microsoft.com/office/drawing/2014/main" id="{AD5020D3-CCF5-4365-9B40-DFCC9D10A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109876" y="447527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39EA46-B8C6-4EF5-B52C-BA17C6BA0EFD}"/>
                </a:ext>
              </a:extLst>
            </p:cNvPr>
            <p:cNvSpPr txBox="1"/>
            <p:nvPr/>
          </p:nvSpPr>
          <p:spPr>
            <a:xfrm>
              <a:off x="4267585" y="1128122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Thèmes étudiés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36BDB44-81FE-4C44-9DAC-FF2A388C0B52}"/>
              </a:ext>
            </a:extLst>
          </p:cNvPr>
          <p:cNvGrpSpPr/>
          <p:nvPr/>
        </p:nvGrpSpPr>
        <p:grpSpPr>
          <a:xfrm>
            <a:off x="7246540" y="64012"/>
            <a:ext cx="3147200" cy="2788281"/>
            <a:chOff x="8070316" y="435585"/>
            <a:chExt cx="2911595" cy="2638023"/>
          </a:xfrm>
        </p:grpSpPr>
        <p:pic>
          <p:nvPicPr>
            <p:cNvPr id="7" name="Picture 8" descr="Afficher l’image source">
              <a:extLst>
                <a:ext uri="{FF2B5EF4-FFF2-40B4-BE49-F238E27FC236}">
                  <a16:creationId xmlns:a16="http://schemas.microsoft.com/office/drawing/2014/main" id="{F9CE75CB-60F1-4BDB-A767-ABEC547C0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8070316" y="435585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E51188-A2A3-42E0-9B40-346A07A490D4}"/>
                </a:ext>
              </a:extLst>
            </p:cNvPr>
            <p:cNvSpPr txBox="1"/>
            <p:nvPr/>
          </p:nvSpPr>
          <p:spPr>
            <a:xfrm>
              <a:off x="8283239" y="1031321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 </a:t>
              </a:r>
            </a:p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qui ?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2F0258-BBF0-4155-9B70-C7C5696976E2}"/>
              </a:ext>
            </a:extLst>
          </p:cNvPr>
          <p:cNvGrpSpPr/>
          <p:nvPr/>
        </p:nvGrpSpPr>
        <p:grpSpPr>
          <a:xfrm>
            <a:off x="8038628" y="3633428"/>
            <a:ext cx="3383956" cy="3066001"/>
            <a:chOff x="4634896" y="1162154"/>
            <a:chExt cx="3383956" cy="3066001"/>
          </a:xfrm>
        </p:grpSpPr>
        <p:pic>
          <p:nvPicPr>
            <p:cNvPr id="12" name="Picture 8" descr="Afficher l’image source">
              <a:extLst>
                <a:ext uri="{FF2B5EF4-FFF2-40B4-BE49-F238E27FC236}">
                  <a16:creationId xmlns:a16="http://schemas.microsoft.com/office/drawing/2014/main" id="{A23873F1-11DA-4D0F-8054-A6860C18B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634896" y="1162154"/>
              <a:ext cx="3383956" cy="306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285DAC1-FB73-49C3-9A3A-88CDC5C36D95}"/>
                </a:ext>
              </a:extLst>
            </p:cNvPr>
            <p:cNvSpPr txBox="1"/>
            <p:nvPr/>
          </p:nvSpPr>
          <p:spPr>
            <a:xfrm>
              <a:off x="4957410" y="1972110"/>
              <a:ext cx="26357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Poursuited’études</a:t>
              </a:r>
              <a:endPara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EEB42DA-A809-4403-B358-4E80EB777DD6}"/>
              </a:ext>
            </a:extLst>
          </p:cNvPr>
          <p:cNvSpPr txBox="1"/>
          <p:nvPr/>
        </p:nvSpPr>
        <p:spPr>
          <a:xfrm>
            <a:off x="3286100" y="2552020"/>
            <a:ext cx="4752528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rPr>
              <a:t>Spécialité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23047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159C3B4C-B3CE-40E0-9D56-AAFDE7AC4A5B}"/>
              </a:ext>
            </a:extLst>
          </p:cNvPr>
          <p:cNvGrpSpPr/>
          <p:nvPr/>
        </p:nvGrpSpPr>
        <p:grpSpPr>
          <a:xfrm>
            <a:off x="-122364" y="24936"/>
            <a:ext cx="2911595" cy="2638023"/>
            <a:chOff x="-122484" y="-107409"/>
            <a:chExt cx="2911595" cy="2638023"/>
          </a:xfrm>
        </p:grpSpPr>
        <p:pic>
          <p:nvPicPr>
            <p:cNvPr id="3" name="Picture 8" descr="Afficher l’image source">
              <a:extLst>
                <a:ext uri="{FF2B5EF4-FFF2-40B4-BE49-F238E27FC236}">
                  <a16:creationId xmlns:a16="http://schemas.microsoft.com/office/drawing/2014/main" id="{0B36ACCE-F2B2-4A6E-A535-F64DF0AB0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-122484" y="-107409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7DCC6EC-40A6-4AEB-B839-A10590F23ECE}"/>
                </a:ext>
              </a:extLst>
            </p:cNvPr>
            <p:cNvSpPr txBox="1"/>
            <p:nvPr/>
          </p:nvSpPr>
          <p:spPr>
            <a:xfrm>
              <a:off x="19113" y="548680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Thèmes étudiés</a:t>
              </a:r>
            </a:p>
          </p:txBody>
        </p:sp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7070773F-A908-42CD-9266-9214C7A6F5EE}"/>
              </a:ext>
            </a:extLst>
          </p:cNvPr>
          <p:cNvSpPr/>
          <p:nvPr/>
        </p:nvSpPr>
        <p:spPr>
          <a:xfrm>
            <a:off x="5503016" y="2815123"/>
            <a:ext cx="2232248" cy="22322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BC6D95-84D0-440C-A942-BF9E90CFE6F3}"/>
              </a:ext>
            </a:extLst>
          </p:cNvPr>
          <p:cNvSpPr txBox="1"/>
          <p:nvPr/>
        </p:nvSpPr>
        <p:spPr>
          <a:xfrm>
            <a:off x="5557022" y="3205068"/>
            <a:ext cx="212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thèmes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3505AD-A8C0-45AD-94ED-ED41660CB9A6}"/>
              </a:ext>
            </a:extLst>
          </p:cNvPr>
          <p:cNvSpPr txBox="1"/>
          <p:nvPr/>
        </p:nvSpPr>
        <p:spPr>
          <a:xfrm>
            <a:off x="3036944" y="1354956"/>
            <a:ext cx="2952328" cy="1255728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>
                <a:solidFill>
                  <a:schemeClr val="bg1"/>
                </a:solidFill>
              </a:rPr>
              <a:t>Constitution et transformation de la matière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9B80766-B226-414D-9C05-B359DCCA5791}"/>
              </a:ext>
            </a:extLst>
          </p:cNvPr>
          <p:cNvSpPr txBox="1"/>
          <p:nvPr/>
        </p:nvSpPr>
        <p:spPr>
          <a:xfrm>
            <a:off x="8270884" y="5093796"/>
            <a:ext cx="2952328" cy="480131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>
                <a:solidFill>
                  <a:schemeClr val="bg1"/>
                </a:solidFill>
              </a:rPr>
              <a:t>Ondes et signaux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42DD871-2BA2-43AF-9BDF-F2725B55F277}"/>
              </a:ext>
            </a:extLst>
          </p:cNvPr>
          <p:cNvSpPr txBox="1"/>
          <p:nvPr/>
        </p:nvSpPr>
        <p:spPr>
          <a:xfrm>
            <a:off x="8270884" y="1687355"/>
            <a:ext cx="3240360" cy="1255728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>
                <a:solidFill>
                  <a:schemeClr val="bg1"/>
                </a:solidFill>
              </a:rPr>
              <a:t>L’énergie : conversions et transferts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625CFBE-46BA-45A9-8819-9F80F5E0AD9A}"/>
              </a:ext>
            </a:extLst>
          </p:cNvPr>
          <p:cNvSpPr txBox="1"/>
          <p:nvPr/>
        </p:nvSpPr>
        <p:spPr>
          <a:xfrm>
            <a:off x="2294220" y="5306162"/>
            <a:ext cx="2592288" cy="867930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800" dirty="0">
                <a:solidFill>
                  <a:schemeClr val="bg1"/>
                </a:solidFill>
              </a:rPr>
              <a:t>Mouvements et interactions</a:t>
            </a:r>
          </a:p>
        </p:txBody>
      </p: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F162A64E-5002-4172-807A-7A42C13029FC}"/>
              </a:ext>
            </a:extLst>
          </p:cNvPr>
          <p:cNvCxnSpPr>
            <a:stCxn id="7" idx="2"/>
            <a:endCxn id="5" idx="1"/>
          </p:cNvCxnSpPr>
          <p:nvPr/>
        </p:nvCxnSpPr>
        <p:spPr>
          <a:xfrm rot="16200000" flipH="1">
            <a:off x="4905842" y="2217949"/>
            <a:ext cx="531344" cy="1316813"/>
          </a:xfrm>
          <a:prstGeom prst="curvedConnector3">
            <a:avLst/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95270F8E-C79B-422F-9AA6-8E34901C95F2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4886508" y="4861251"/>
            <a:ext cx="1102764" cy="878876"/>
          </a:xfrm>
          <a:prstGeom prst="curvedConnector3">
            <a:avLst>
              <a:gd name="adj1" fmla="val 50000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 : en arc 16">
            <a:extLst>
              <a:ext uri="{FF2B5EF4-FFF2-40B4-BE49-F238E27FC236}">
                <a16:creationId xmlns:a16="http://schemas.microsoft.com/office/drawing/2014/main" id="{C791CC46-109F-4935-8420-091496DE74E3}"/>
              </a:ext>
            </a:extLst>
          </p:cNvPr>
          <p:cNvCxnSpPr>
            <a:cxnSpLocks/>
            <a:stCxn id="9" idx="1"/>
          </p:cNvCxnSpPr>
          <p:nvPr/>
        </p:nvCxnSpPr>
        <p:spPr>
          <a:xfrm rot="10800000" flipV="1">
            <a:off x="7190764" y="2315218"/>
            <a:ext cx="1080120" cy="673825"/>
          </a:xfrm>
          <a:prstGeom prst="curvedConnector3">
            <a:avLst>
              <a:gd name="adj1" fmla="val 50000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CC47E7CC-E4FF-443B-B271-EBF3CB0EF6C7}"/>
              </a:ext>
            </a:extLst>
          </p:cNvPr>
          <p:cNvCxnSpPr>
            <a:cxnSpLocks/>
          </p:cNvCxnSpPr>
          <p:nvPr/>
        </p:nvCxnSpPr>
        <p:spPr>
          <a:xfrm>
            <a:off x="7478798" y="4607294"/>
            <a:ext cx="792086" cy="732940"/>
          </a:xfrm>
          <a:prstGeom prst="curvedConnector3">
            <a:avLst>
              <a:gd name="adj1" fmla="val 50000"/>
            </a:avLst>
          </a:prstGeom>
          <a:ln w="25400"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108A796-54F1-430B-809C-F0C0656DC6A7}"/>
              </a:ext>
            </a:extLst>
          </p:cNvPr>
          <p:cNvSpPr txBox="1"/>
          <p:nvPr/>
        </p:nvSpPr>
        <p:spPr>
          <a:xfrm>
            <a:off x="3590364" y="446549"/>
            <a:ext cx="763284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prolongement de la classe de Seconde :</a:t>
            </a:r>
          </a:p>
        </p:txBody>
      </p:sp>
    </p:spTree>
    <p:extLst>
      <p:ext uri="{BB962C8B-B14F-4D97-AF65-F5344CB8AC3E}">
        <p14:creationId xmlns:p14="http://schemas.microsoft.com/office/powerpoint/2010/main" val="244449598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AF4BE09-407D-49AB-96A8-354DA059631A}"/>
              </a:ext>
            </a:extLst>
          </p:cNvPr>
          <p:cNvGrpSpPr/>
          <p:nvPr/>
        </p:nvGrpSpPr>
        <p:grpSpPr>
          <a:xfrm>
            <a:off x="1564868" y="139139"/>
            <a:ext cx="2911595" cy="2638023"/>
            <a:chOff x="2525700" y="530037"/>
            <a:chExt cx="2911595" cy="2638023"/>
          </a:xfrm>
        </p:grpSpPr>
        <p:pic>
          <p:nvPicPr>
            <p:cNvPr id="3" name="Picture 8" descr="Afficher l’image source">
              <a:extLst>
                <a:ext uri="{FF2B5EF4-FFF2-40B4-BE49-F238E27FC236}">
                  <a16:creationId xmlns:a16="http://schemas.microsoft.com/office/drawing/2014/main" id="{8066D0EC-FD05-4EAE-ADDE-9B0D1DDBC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2525700" y="530037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892D6A4-C5D5-4987-8761-9BA734BC1E3B}"/>
                </a:ext>
              </a:extLst>
            </p:cNvPr>
            <p:cNvSpPr txBox="1"/>
            <p:nvPr/>
          </p:nvSpPr>
          <p:spPr>
            <a:xfrm>
              <a:off x="2854052" y="1340768"/>
              <a:ext cx="24857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Horaires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B541A41-ACFB-45E3-9EB8-AEEE3BD14D8E}"/>
              </a:ext>
            </a:extLst>
          </p:cNvPr>
          <p:cNvGrpSpPr/>
          <p:nvPr/>
        </p:nvGrpSpPr>
        <p:grpSpPr>
          <a:xfrm>
            <a:off x="908020" y="3856513"/>
            <a:ext cx="3241615" cy="2856310"/>
            <a:chOff x="4109876" y="447527"/>
            <a:chExt cx="2911595" cy="2638023"/>
          </a:xfrm>
        </p:grpSpPr>
        <p:pic>
          <p:nvPicPr>
            <p:cNvPr id="5" name="Picture 8" descr="Afficher l’image source">
              <a:extLst>
                <a:ext uri="{FF2B5EF4-FFF2-40B4-BE49-F238E27FC236}">
                  <a16:creationId xmlns:a16="http://schemas.microsoft.com/office/drawing/2014/main" id="{AD5020D3-CCF5-4365-9B40-DFCC9D10A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109876" y="447527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39EA46-B8C6-4EF5-B52C-BA17C6BA0EFD}"/>
                </a:ext>
              </a:extLst>
            </p:cNvPr>
            <p:cNvSpPr txBox="1"/>
            <p:nvPr/>
          </p:nvSpPr>
          <p:spPr>
            <a:xfrm>
              <a:off x="4267585" y="1128122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Thèmes étudiés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36BDB44-81FE-4C44-9DAC-FF2A388C0B52}"/>
              </a:ext>
            </a:extLst>
          </p:cNvPr>
          <p:cNvGrpSpPr/>
          <p:nvPr/>
        </p:nvGrpSpPr>
        <p:grpSpPr>
          <a:xfrm>
            <a:off x="7246540" y="64012"/>
            <a:ext cx="3147200" cy="2788281"/>
            <a:chOff x="8070316" y="435585"/>
            <a:chExt cx="2911595" cy="2638023"/>
          </a:xfrm>
        </p:grpSpPr>
        <p:pic>
          <p:nvPicPr>
            <p:cNvPr id="7" name="Picture 8" descr="Afficher l’image source">
              <a:extLst>
                <a:ext uri="{FF2B5EF4-FFF2-40B4-BE49-F238E27FC236}">
                  <a16:creationId xmlns:a16="http://schemas.microsoft.com/office/drawing/2014/main" id="{F9CE75CB-60F1-4BDB-A767-ABEC547C0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8070316" y="435585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E51188-A2A3-42E0-9B40-346A07A490D4}"/>
                </a:ext>
              </a:extLst>
            </p:cNvPr>
            <p:cNvSpPr txBox="1"/>
            <p:nvPr/>
          </p:nvSpPr>
          <p:spPr>
            <a:xfrm>
              <a:off x="8283239" y="1031321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 </a:t>
              </a:r>
            </a:p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qui ?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2F0258-BBF0-4155-9B70-C7C5696976E2}"/>
              </a:ext>
            </a:extLst>
          </p:cNvPr>
          <p:cNvGrpSpPr/>
          <p:nvPr/>
        </p:nvGrpSpPr>
        <p:grpSpPr>
          <a:xfrm>
            <a:off x="8038628" y="3633428"/>
            <a:ext cx="3383956" cy="3066001"/>
            <a:chOff x="4634896" y="1162154"/>
            <a:chExt cx="3383956" cy="3066001"/>
          </a:xfrm>
        </p:grpSpPr>
        <p:pic>
          <p:nvPicPr>
            <p:cNvPr id="12" name="Picture 8" descr="Afficher l’image source">
              <a:extLst>
                <a:ext uri="{FF2B5EF4-FFF2-40B4-BE49-F238E27FC236}">
                  <a16:creationId xmlns:a16="http://schemas.microsoft.com/office/drawing/2014/main" id="{A23873F1-11DA-4D0F-8054-A6860C18B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634896" y="1162154"/>
              <a:ext cx="3383956" cy="306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285DAC1-FB73-49C3-9A3A-88CDC5C36D95}"/>
                </a:ext>
              </a:extLst>
            </p:cNvPr>
            <p:cNvSpPr txBox="1"/>
            <p:nvPr/>
          </p:nvSpPr>
          <p:spPr>
            <a:xfrm>
              <a:off x="4957410" y="1972110"/>
              <a:ext cx="26357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Poursuited’études</a:t>
              </a:r>
              <a:endPara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EEB42DA-A809-4403-B358-4E80EB777DD6}"/>
              </a:ext>
            </a:extLst>
          </p:cNvPr>
          <p:cNvSpPr txBox="1"/>
          <p:nvPr/>
        </p:nvSpPr>
        <p:spPr>
          <a:xfrm>
            <a:off x="3214092" y="2552020"/>
            <a:ext cx="4824536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rPr>
              <a:t>Spécialité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24283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ulle narrative : ronde 22">
            <a:extLst>
              <a:ext uri="{FF2B5EF4-FFF2-40B4-BE49-F238E27FC236}">
                <a16:creationId xmlns:a16="http://schemas.microsoft.com/office/drawing/2014/main" id="{708E1D7E-1F4A-46EB-934A-72B21E23E3A6}"/>
              </a:ext>
            </a:extLst>
          </p:cNvPr>
          <p:cNvSpPr/>
          <p:nvPr/>
        </p:nvSpPr>
        <p:spPr>
          <a:xfrm>
            <a:off x="8110636" y="1318134"/>
            <a:ext cx="3959883" cy="1642582"/>
          </a:xfrm>
          <a:prstGeom prst="wedgeEllipseCallout">
            <a:avLst>
              <a:gd name="adj1" fmla="val -78816"/>
              <a:gd name="adj2" fmla="val 114588"/>
            </a:avLst>
          </a:prstGeom>
          <a:solidFill>
            <a:srgbClr val="87E187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Bulle narrative : ronde 21">
            <a:extLst>
              <a:ext uri="{FF2B5EF4-FFF2-40B4-BE49-F238E27FC236}">
                <a16:creationId xmlns:a16="http://schemas.microsoft.com/office/drawing/2014/main" id="{4A2D32D2-F853-417E-BEC0-01F9F2704867}"/>
              </a:ext>
            </a:extLst>
          </p:cNvPr>
          <p:cNvSpPr/>
          <p:nvPr/>
        </p:nvSpPr>
        <p:spPr>
          <a:xfrm>
            <a:off x="74327" y="3202835"/>
            <a:ext cx="4536612" cy="1882349"/>
          </a:xfrm>
          <a:prstGeom prst="wedgeEllipseCallout">
            <a:avLst>
              <a:gd name="adj1" fmla="val 82858"/>
              <a:gd name="adj2" fmla="val -4728"/>
            </a:avLst>
          </a:prstGeom>
          <a:solidFill>
            <a:srgbClr val="87E187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8" descr="Afficher l’image source">
            <a:extLst>
              <a:ext uri="{FF2B5EF4-FFF2-40B4-BE49-F238E27FC236}">
                <a16:creationId xmlns:a16="http://schemas.microsoft.com/office/drawing/2014/main" id="{0B36ACCE-F2B2-4A6E-A535-F64DF0AB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490">
            <a:off x="-94617" y="3264"/>
            <a:ext cx="2911595" cy="263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7DCC6EC-40A6-4AEB-B839-A10590F23ECE}"/>
              </a:ext>
            </a:extLst>
          </p:cNvPr>
          <p:cNvSpPr txBox="1"/>
          <p:nvPr/>
        </p:nvSpPr>
        <p:spPr>
          <a:xfrm>
            <a:off x="118306" y="599000"/>
            <a:ext cx="2485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rPr>
              <a:t>Pour 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rPr>
              <a:t>qui ?</a:t>
            </a:r>
          </a:p>
        </p:txBody>
      </p:sp>
      <p:sp>
        <p:nvSpPr>
          <p:cNvPr id="15" name="AutoShape 30">
            <a:extLst>
              <a:ext uri="{FF2B5EF4-FFF2-40B4-BE49-F238E27FC236}">
                <a16:creationId xmlns:a16="http://schemas.microsoft.com/office/drawing/2014/main" id="{3EE0B09F-74F4-4BA0-A414-CA73ACB2AA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86" name="Picture 38">
            <a:extLst>
              <a:ext uri="{FF2B5EF4-FFF2-40B4-BE49-F238E27FC236}">
                <a16:creationId xmlns:a16="http://schemas.microsoft.com/office/drawing/2014/main" id="{050DFBB1-7F9F-4DAC-96FB-F3B7D75D8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16" y="3933056"/>
            <a:ext cx="2566805" cy="301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Bulle narrative : ronde 17">
            <a:extLst>
              <a:ext uri="{FF2B5EF4-FFF2-40B4-BE49-F238E27FC236}">
                <a16:creationId xmlns:a16="http://schemas.microsoft.com/office/drawing/2014/main" id="{662AC2E7-ECF2-4341-A7DA-C344B80EDD2C}"/>
              </a:ext>
            </a:extLst>
          </p:cNvPr>
          <p:cNvSpPr/>
          <p:nvPr/>
        </p:nvSpPr>
        <p:spPr>
          <a:xfrm>
            <a:off x="2934445" y="1214728"/>
            <a:ext cx="3312368" cy="913936"/>
          </a:xfrm>
          <a:prstGeom prst="wedgeEllipseCallout">
            <a:avLst>
              <a:gd name="adj1" fmla="val 51091"/>
              <a:gd name="adj2" fmla="val 242473"/>
            </a:avLst>
          </a:prstGeom>
          <a:solidFill>
            <a:srgbClr val="87E187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CADA1E9-90D8-4868-8AC3-0B21ED47B539}"/>
              </a:ext>
            </a:extLst>
          </p:cNvPr>
          <p:cNvSpPr txBox="1"/>
          <p:nvPr/>
        </p:nvSpPr>
        <p:spPr>
          <a:xfrm>
            <a:off x="3147995" y="1322275"/>
            <a:ext cx="30243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rgbClr val="0070C0"/>
                </a:solidFill>
              </a:rPr>
              <a:t>J’ai le </a:t>
            </a:r>
            <a:r>
              <a:rPr lang="fr-FR" sz="2400" b="1" dirty="0">
                <a:solidFill>
                  <a:srgbClr val="0070C0"/>
                </a:solidFill>
              </a:rPr>
              <a:t>goût des sciences</a:t>
            </a:r>
          </a:p>
        </p:txBody>
      </p:sp>
      <p:sp>
        <p:nvSpPr>
          <p:cNvPr id="21" name="Bulle narrative : ronde 20">
            <a:extLst>
              <a:ext uri="{FF2B5EF4-FFF2-40B4-BE49-F238E27FC236}">
                <a16:creationId xmlns:a16="http://schemas.microsoft.com/office/drawing/2014/main" id="{C6E13EE9-454F-4629-85F8-B0F31DF21766}"/>
              </a:ext>
            </a:extLst>
          </p:cNvPr>
          <p:cNvSpPr/>
          <p:nvPr/>
        </p:nvSpPr>
        <p:spPr>
          <a:xfrm>
            <a:off x="5942013" y="138800"/>
            <a:ext cx="3484973" cy="1075928"/>
          </a:xfrm>
          <a:prstGeom prst="wedgeEllipseCallout">
            <a:avLst>
              <a:gd name="adj1" fmla="val -31046"/>
              <a:gd name="adj2" fmla="val 301065"/>
            </a:avLst>
          </a:prstGeom>
          <a:solidFill>
            <a:srgbClr val="87E187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FFE30E8-D24B-4208-9D88-48A4D113297E}"/>
              </a:ext>
            </a:extLst>
          </p:cNvPr>
          <p:cNvSpPr txBox="1"/>
          <p:nvPr/>
        </p:nvSpPr>
        <p:spPr>
          <a:xfrm>
            <a:off x="6172331" y="350051"/>
            <a:ext cx="302433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rgbClr val="0070C0"/>
                </a:solidFill>
              </a:rPr>
              <a:t>J’apprécie les </a:t>
            </a:r>
            <a:r>
              <a:rPr lang="fr-FR" sz="2400" b="1" dirty="0">
                <a:solidFill>
                  <a:srgbClr val="0070C0"/>
                </a:solidFill>
              </a:rPr>
              <a:t>activités expérimentales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D6B87D7-317E-4892-B1D6-963E3231A914}"/>
              </a:ext>
            </a:extLst>
          </p:cNvPr>
          <p:cNvSpPr txBox="1"/>
          <p:nvPr/>
        </p:nvSpPr>
        <p:spPr>
          <a:xfrm>
            <a:off x="8482969" y="1645687"/>
            <a:ext cx="337208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rgbClr val="0070C0"/>
                </a:solidFill>
              </a:rPr>
              <a:t>J’ai envie de </a:t>
            </a:r>
            <a:r>
              <a:rPr lang="fr-FR" sz="2400" b="1" dirty="0">
                <a:solidFill>
                  <a:srgbClr val="0070C0"/>
                </a:solidFill>
              </a:rPr>
              <a:t>comprendre</a:t>
            </a:r>
            <a:r>
              <a:rPr lang="fr-FR" sz="2400" dirty="0">
                <a:solidFill>
                  <a:srgbClr val="0070C0"/>
                </a:solidFill>
              </a:rPr>
              <a:t> et d’</a:t>
            </a:r>
            <a:r>
              <a:rPr lang="fr-FR" sz="2400" b="1" dirty="0">
                <a:solidFill>
                  <a:srgbClr val="0070C0"/>
                </a:solidFill>
              </a:rPr>
              <a:t>interpréter</a:t>
            </a:r>
            <a:r>
              <a:rPr lang="fr-FR" sz="2400" dirty="0">
                <a:solidFill>
                  <a:srgbClr val="0070C0"/>
                </a:solidFill>
              </a:rPr>
              <a:t> les phénomènes observés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D4A6F18-3C16-4887-94CD-77C9EF8EB665}"/>
              </a:ext>
            </a:extLst>
          </p:cNvPr>
          <p:cNvSpPr txBox="1"/>
          <p:nvPr/>
        </p:nvSpPr>
        <p:spPr>
          <a:xfrm>
            <a:off x="333772" y="3593330"/>
            <a:ext cx="411040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rgbClr val="0070C0"/>
                </a:solidFill>
              </a:rPr>
              <a:t>La spécialité Physique-Chimie m’est </a:t>
            </a:r>
            <a:r>
              <a:rPr lang="fr-FR" sz="2400" b="1" dirty="0">
                <a:solidFill>
                  <a:srgbClr val="0070C0"/>
                </a:solidFill>
              </a:rPr>
              <a:t>indispensable pour ma poursuite d’études supérieures</a:t>
            </a:r>
          </a:p>
        </p:txBody>
      </p:sp>
      <p:sp>
        <p:nvSpPr>
          <p:cNvPr id="24" name="Bulle narrative : ronde 23">
            <a:extLst>
              <a:ext uri="{FF2B5EF4-FFF2-40B4-BE49-F238E27FC236}">
                <a16:creationId xmlns:a16="http://schemas.microsoft.com/office/drawing/2014/main" id="{A6CA5CC9-7A58-46F2-9195-07090FE64FCB}"/>
              </a:ext>
            </a:extLst>
          </p:cNvPr>
          <p:cNvSpPr/>
          <p:nvPr/>
        </p:nvSpPr>
        <p:spPr>
          <a:xfrm>
            <a:off x="8794424" y="3388291"/>
            <a:ext cx="3060630" cy="1491010"/>
          </a:xfrm>
          <a:prstGeom prst="wedgeEllipseCallout">
            <a:avLst>
              <a:gd name="adj1" fmla="val -103969"/>
              <a:gd name="adj2" fmla="val 5679"/>
            </a:avLst>
          </a:prstGeom>
          <a:solidFill>
            <a:srgbClr val="87E187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FEB2138F-64AC-479C-B0F6-3EEAFD42F6A9}"/>
              </a:ext>
            </a:extLst>
          </p:cNvPr>
          <p:cNvSpPr txBox="1"/>
          <p:nvPr/>
        </p:nvSpPr>
        <p:spPr>
          <a:xfrm>
            <a:off x="8850588" y="3599244"/>
            <a:ext cx="306063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2400" dirty="0">
                <a:solidFill>
                  <a:srgbClr val="0070C0"/>
                </a:solidFill>
              </a:rPr>
              <a:t>J’ai une </a:t>
            </a:r>
            <a:r>
              <a:rPr lang="fr-FR" sz="2400" b="1" dirty="0">
                <a:solidFill>
                  <a:srgbClr val="0070C0"/>
                </a:solidFill>
              </a:rPr>
              <a:t>certaine maîtrise des mathématiques</a:t>
            </a:r>
          </a:p>
        </p:txBody>
      </p:sp>
    </p:spTree>
    <p:extLst>
      <p:ext uri="{BB962C8B-B14F-4D97-AF65-F5344CB8AC3E}">
        <p14:creationId xmlns:p14="http://schemas.microsoft.com/office/powerpoint/2010/main" val="813817778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AF4BE09-407D-49AB-96A8-354DA059631A}"/>
              </a:ext>
            </a:extLst>
          </p:cNvPr>
          <p:cNvGrpSpPr/>
          <p:nvPr/>
        </p:nvGrpSpPr>
        <p:grpSpPr>
          <a:xfrm>
            <a:off x="1564868" y="139139"/>
            <a:ext cx="2911595" cy="2638023"/>
            <a:chOff x="2525700" y="530037"/>
            <a:chExt cx="2911595" cy="2638023"/>
          </a:xfrm>
        </p:grpSpPr>
        <p:pic>
          <p:nvPicPr>
            <p:cNvPr id="3" name="Picture 8" descr="Afficher l’image source">
              <a:extLst>
                <a:ext uri="{FF2B5EF4-FFF2-40B4-BE49-F238E27FC236}">
                  <a16:creationId xmlns:a16="http://schemas.microsoft.com/office/drawing/2014/main" id="{8066D0EC-FD05-4EAE-ADDE-9B0D1DDBC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2525700" y="530037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4892D6A4-C5D5-4987-8761-9BA734BC1E3B}"/>
                </a:ext>
              </a:extLst>
            </p:cNvPr>
            <p:cNvSpPr txBox="1"/>
            <p:nvPr/>
          </p:nvSpPr>
          <p:spPr>
            <a:xfrm>
              <a:off x="2854052" y="1340768"/>
              <a:ext cx="24857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Horaires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5B541A41-ACFB-45E3-9EB8-AEEE3BD14D8E}"/>
              </a:ext>
            </a:extLst>
          </p:cNvPr>
          <p:cNvGrpSpPr/>
          <p:nvPr/>
        </p:nvGrpSpPr>
        <p:grpSpPr>
          <a:xfrm>
            <a:off x="908020" y="3856513"/>
            <a:ext cx="3241615" cy="2856310"/>
            <a:chOff x="4109876" y="447527"/>
            <a:chExt cx="2911595" cy="2638023"/>
          </a:xfrm>
        </p:grpSpPr>
        <p:pic>
          <p:nvPicPr>
            <p:cNvPr id="5" name="Picture 8" descr="Afficher l’image source">
              <a:extLst>
                <a:ext uri="{FF2B5EF4-FFF2-40B4-BE49-F238E27FC236}">
                  <a16:creationId xmlns:a16="http://schemas.microsoft.com/office/drawing/2014/main" id="{AD5020D3-CCF5-4365-9B40-DFCC9D10A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109876" y="447527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639EA46-B8C6-4EF5-B52C-BA17C6BA0EFD}"/>
                </a:ext>
              </a:extLst>
            </p:cNvPr>
            <p:cNvSpPr txBox="1"/>
            <p:nvPr/>
          </p:nvSpPr>
          <p:spPr>
            <a:xfrm>
              <a:off x="4267585" y="1128122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Thèmes étudiés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36BDB44-81FE-4C44-9DAC-FF2A388C0B52}"/>
              </a:ext>
            </a:extLst>
          </p:cNvPr>
          <p:cNvGrpSpPr/>
          <p:nvPr/>
        </p:nvGrpSpPr>
        <p:grpSpPr>
          <a:xfrm>
            <a:off x="7246540" y="64012"/>
            <a:ext cx="3147200" cy="2788281"/>
            <a:chOff x="8070316" y="435585"/>
            <a:chExt cx="2911595" cy="2638023"/>
          </a:xfrm>
        </p:grpSpPr>
        <p:pic>
          <p:nvPicPr>
            <p:cNvPr id="7" name="Picture 8" descr="Afficher l’image source">
              <a:extLst>
                <a:ext uri="{FF2B5EF4-FFF2-40B4-BE49-F238E27FC236}">
                  <a16:creationId xmlns:a16="http://schemas.microsoft.com/office/drawing/2014/main" id="{F9CE75CB-60F1-4BDB-A767-ABEC547C05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8070316" y="435585"/>
              <a:ext cx="2911595" cy="263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4E51188-A2A3-42E0-9B40-346A07A490D4}"/>
                </a:ext>
              </a:extLst>
            </p:cNvPr>
            <p:cNvSpPr txBox="1"/>
            <p:nvPr/>
          </p:nvSpPr>
          <p:spPr>
            <a:xfrm>
              <a:off x="8283239" y="1031321"/>
              <a:ext cx="248574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 </a:t>
              </a:r>
            </a:p>
            <a:p>
              <a:pPr algn="ctr"/>
              <a:r>
                <a:rPr lang="fr-FR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qui ?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F2F0258-BBF0-4155-9B70-C7C5696976E2}"/>
              </a:ext>
            </a:extLst>
          </p:cNvPr>
          <p:cNvGrpSpPr/>
          <p:nvPr/>
        </p:nvGrpSpPr>
        <p:grpSpPr>
          <a:xfrm>
            <a:off x="8038628" y="3633428"/>
            <a:ext cx="3383956" cy="3066001"/>
            <a:chOff x="4634896" y="1162154"/>
            <a:chExt cx="3383956" cy="3066001"/>
          </a:xfrm>
        </p:grpSpPr>
        <p:pic>
          <p:nvPicPr>
            <p:cNvPr id="12" name="Picture 8" descr="Afficher l’image source">
              <a:extLst>
                <a:ext uri="{FF2B5EF4-FFF2-40B4-BE49-F238E27FC236}">
                  <a16:creationId xmlns:a16="http://schemas.microsoft.com/office/drawing/2014/main" id="{A23873F1-11DA-4D0F-8054-A6860C18B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634896" y="1162154"/>
              <a:ext cx="3383956" cy="306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285DAC1-FB73-49C3-9A3A-88CDC5C36D95}"/>
                </a:ext>
              </a:extLst>
            </p:cNvPr>
            <p:cNvSpPr txBox="1"/>
            <p:nvPr/>
          </p:nvSpPr>
          <p:spPr>
            <a:xfrm>
              <a:off x="4957410" y="1972110"/>
              <a:ext cx="26357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Poursuited’études</a:t>
              </a:r>
              <a:endPara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endParaRP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EEB42DA-A809-4403-B358-4E80EB777DD6}"/>
              </a:ext>
            </a:extLst>
          </p:cNvPr>
          <p:cNvSpPr txBox="1"/>
          <p:nvPr/>
        </p:nvSpPr>
        <p:spPr>
          <a:xfrm>
            <a:off x="3214092" y="2552020"/>
            <a:ext cx="4824536" cy="144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4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rPr>
              <a:t>Spécialité Physique-Chimie</a:t>
            </a:r>
          </a:p>
        </p:txBody>
      </p:sp>
    </p:spTree>
    <p:extLst>
      <p:ext uri="{BB962C8B-B14F-4D97-AF65-F5344CB8AC3E}">
        <p14:creationId xmlns:p14="http://schemas.microsoft.com/office/powerpoint/2010/main" val="358697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3E853846-521D-4415-8DE2-3A0B02504B45}"/>
              </a:ext>
            </a:extLst>
          </p:cNvPr>
          <p:cNvGrpSpPr/>
          <p:nvPr/>
        </p:nvGrpSpPr>
        <p:grpSpPr>
          <a:xfrm>
            <a:off x="-34787" y="27856"/>
            <a:ext cx="3383956" cy="3066001"/>
            <a:chOff x="4634896" y="1162154"/>
            <a:chExt cx="3383956" cy="3066001"/>
          </a:xfrm>
        </p:grpSpPr>
        <p:pic>
          <p:nvPicPr>
            <p:cNvPr id="2" name="Picture 8" descr="Afficher l’image source">
              <a:extLst>
                <a:ext uri="{FF2B5EF4-FFF2-40B4-BE49-F238E27FC236}">
                  <a16:creationId xmlns:a16="http://schemas.microsoft.com/office/drawing/2014/main" id="{677F4E38-B586-4112-AF8B-4B181A0EC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38490">
              <a:off x="4634896" y="1162154"/>
              <a:ext cx="3383956" cy="306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2DF55242-D898-4F61-B17C-82CC77333782}"/>
                </a:ext>
              </a:extLst>
            </p:cNvPr>
            <p:cNvSpPr txBox="1"/>
            <p:nvPr/>
          </p:nvSpPr>
          <p:spPr>
            <a:xfrm>
              <a:off x="4957410" y="1972110"/>
              <a:ext cx="26357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andwritingCR" panose="02000603000000000000" pitchFamily="2" charset="0"/>
                  <a:ea typeface="HandwritingCR" panose="02000603000000000000" pitchFamily="2" charset="0"/>
                </a:rPr>
                <a:t>Poursuited’études</a:t>
              </a:r>
              <a:endPara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ndwritingCR" panose="02000603000000000000" pitchFamily="2" charset="0"/>
                <a:ea typeface="HandwritingCR" panose="02000603000000000000" pitchFamily="2" charset="0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A1288FFB-BD36-4A4D-ABAD-8A29AAAF1C56}"/>
              </a:ext>
            </a:extLst>
          </p:cNvPr>
          <p:cNvSpPr txBox="1"/>
          <p:nvPr/>
        </p:nvSpPr>
        <p:spPr>
          <a:xfrm>
            <a:off x="5765840" y="596698"/>
            <a:ext cx="266429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C00000"/>
                </a:solidFill>
              </a:rPr>
              <a:t>Écoles d’ingénieurs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639104F-594E-43A7-8537-5BB868B0D082}"/>
              </a:ext>
            </a:extLst>
          </p:cNvPr>
          <p:cNvSpPr txBox="1"/>
          <p:nvPr/>
        </p:nvSpPr>
        <p:spPr>
          <a:xfrm>
            <a:off x="5302291" y="1393337"/>
            <a:ext cx="40415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C00000"/>
                </a:solidFill>
              </a:rPr>
              <a:t>Classes préparatoires    CPGE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9D1E747-3F93-4C67-A524-78022A437473}"/>
              </a:ext>
            </a:extLst>
          </p:cNvPr>
          <p:cNvSpPr txBox="1"/>
          <p:nvPr/>
        </p:nvSpPr>
        <p:spPr>
          <a:xfrm>
            <a:off x="1653643" y="3154198"/>
            <a:ext cx="109452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C00000"/>
                </a:solidFill>
              </a:rPr>
              <a:t>Études de santé : médecine, pharmacie, dentaire, maïeutique, kinésithérapie 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7B87696-BC4D-4620-8503-9215C6FD0D00}"/>
              </a:ext>
            </a:extLst>
          </p:cNvPr>
          <p:cNvSpPr txBox="1"/>
          <p:nvPr/>
        </p:nvSpPr>
        <p:spPr>
          <a:xfrm>
            <a:off x="5086300" y="2265409"/>
            <a:ext cx="46085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C00000"/>
                </a:solidFill>
              </a:rPr>
              <a:t>Université : licences scientifiques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4834F3-9575-45EA-86E7-EE4AAFFF1CCF}"/>
              </a:ext>
            </a:extLst>
          </p:cNvPr>
          <p:cNvSpPr txBox="1"/>
          <p:nvPr/>
        </p:nvSpPr>
        <p:spPr>
          <a:xfrm>
            <a:off x="1605581" y="3939154"/>
            <a:ext cx="1051316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C00000"/>
                </a:solidFill>
              </a:rPr>
              <a:t>BUT scientifiques : mesures physiques, génie biologiques, génie civil, chimie…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562A8D8-85F0-43AF-813B-27EE6BEEF58E}"/>
              </a:ext>
            </a:extLst>
          </p:cNvPr>
          <p:cNvSpPr txBox="1"/>
          <p:nvPr/>
        </p:nvSpPr>
        <p:spPr>
          <a:xfrm>
            <a:off x="1605581" y="4845122"/>
            <a:ext cx="899646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C00000"/>
                </a:solidFill>
              </a:rPr>
              <a:t>BTS scientifiques : optique, son, image, analyses biomédicales …</a:t>
            </a:r>
          </a:p>
        </p:txBody>
      </p:sp>
      <p:pic>
        <p:nvPicPr>
          <p:cNvPr id="5122" name="Picture 2" descr="Afficher l’image source">
            <a:extLst>
              <a:ext uri="{FF2B5EF4-FFF2-40B4-BE49-F238E27FC236}">
                <a16:creationId xmlns:a16="http://schemas.microsoft.com/office/drawing/2014/main" id="{48EA2748-6CE0-4710-85D5-E197A830B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781" y="4573014"/>
            <a:ext cx="2093641" cy="20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703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bleau noir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7_TF02804846_TF02804846" id="{61DB2ABB-C8FF-4A02-ACE4-B484BA3269F9}" vid="{7147F5C6-1CAD-4BFC-99B0-1ABC9DBA7C9E}"/>
    </a:ext>
  </a:extLst>
</a:theme>
</file>

<file path=ppt/theme/theme2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Tableau noir (grand écran)</Template>
  <TotalTime>1209</TotalTime>
  <Words>231</Words>
  <Application>Microsoft Office PowerPoint</Application>
  <PresentationFormat>Personnalisé</PresentationFormat>
  <Paragraphs>72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Consolas</vt:lpstr>
      <vt:lpstr>Corbel</vt:lpstr>
      <vt:lpstr>HandwritingCR</vt:lpstr>
      <vt:lpstr>Webdings</vt:lpstr>
      <vt:lpstr>Tableau noir 16x9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Montagne</dc:creator>
  <cp:lastModifiedBy>Sophie Montagne</cp:lastModifiedBy>
  <cp:revision>12</cp:revision>
  <dcterms:created xsi:type="dcterms:W3CDTF">2022-01-30T17:02:56Z</dcterms:created>
  <dcterms:modified xsi:type="dcterms:W3CDTF">2022-05-03T12:24:48Z</dcterms:modified>
</cp:coreProperties>
</file>